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6"/>
  </p:notesMasterIdLst>
  <p:handoutMasterIdLst>
    <p:handoutMasterId r:id="rId7"/>
  </p:handoutMasterIdLst>
  <p:sldIdLst>
    <p:sldId id="256" r:id="rId5"/>
  </p:sldIdLst>
  <p:sldSz cx="30275213" cy="42803763"/>
  <p:notesSz cx="6858000" cy="9144000"/>
  <p:defaultTextStyle>
    <a:defPPr>
      <a:defRPr lang="en-US"/>
    </a:defPPr>
    <a:lvl1pPr marL="0" algn="l" defTabSz="4174695" rtl="0" eaLnBrk="1" latinLnBrk="0" hangingPunct="1">
      <a:defRPr sz="8216" kern="1200">
        <a:solidFill>
          <a:schemeClr val="tx1"/>
        </a:solidFill>
        <a:latin typeface="+mn-lt"/>
        <a:ea typeface="+mn-ea"/>
        <a:cs typeface="+mn-cs"/>
      </a:defRPr>
    </a:lvl1pPr>
    <a:lvl2pPr marL="2087347" algn="l" defTabSz="4174695" rtl="0" eaLnBrk="1" latinLnBrk="0" hangingPunct="1">
      <a:defRPr sz="8216" kern="1200">
        <a:solidFill>
          <a:schemeClr val="tx1"/>
        </a:solidFill>
        <a:latin typeface="+mn-lt"/>
        <a:ea typeface="+mn-ea"/>
        <a:cs typeface="+mn-cs"/>
      </a:defRPr>
    </a:lvl2pPr>
    <a:lvl3pPr marL="4174695" algn="l" defTabSz="4174695" rtl="0" eaLnBrk="1" latinLnBrk="0" hangingPunct="1">
      <a:defRPr sz="8216" kern="1200">
        <a:solidFill>
          <a:schemeClr val="tx1"/>
        </a:solidFill>
        <a:latin typeface="+mn-lt"/>
        <a:ea typeface="+mn-ea"/>
        <a:cs typeface="+mn-cs"/>
      </a:defRPr>
    </a:lvl3pPr>
    <a:lvl4pPr marL="6262047" algn="l" defTabSz="4174695" rtl="0" eaLnBrk="1" latinLnBrk="0" hangingPunct="1">
      <a:defRPr sz="8216" kern="1200">
        <a:solidFill>
          <a:schemeClr val="tx1"/>
        </a:solidFill>
        <a:latin typeface="+mn-lt"/>
        <a:ea typeface="+mn-ea"/>
        <a:cs typeface="+mn-cs"/>
      </a:defRPr>
    </a:lvl4pPr>
    <a:lvl5pPr marL="8349394" algn="l" defTabSz="4174695" rtl="0" eaLnBrk="1" latinLnBrk="0" hangingPunct="1">
      <a:defRPr sz="8216" kern="1200">
        <a:solidFill>
          <a:schemeClr val="tx1"/>
        </a:solidFill>
        <a:latin typeface="+mn-lt"/>
        <a:ea typeface="+mn-ea"/>
        <a:cs typeface="+mn-cs"/>
      </a:defRPr>
    </a:lvl5pPr>
    <a:lvl6pPr marL="10436741" algn="l" defTabSz="4174695" rtl="0" eaLnBrk="1" latinLnBrk="0" hangingPunct="1">
      <a:defRPr sz="8216" kern="1200">
        <a:solidFill>
          <a:schemeClr val="tx1"/>
        </a:solidFill>
        <a:latin typeface="+mn-lt"/>
        <a:ea typeface="+mn-ea"/>
        <a:cs typeface="+mn-cs"/>
      </a:defRPr>
    </a:lvl6pPr>
    <a:lvl7pPr marL="12524093" algn="l" defTabSz="4174695" rtl="0" eaLnBrk="1" latinLnBrk="0" hangingPunct="1">
      <a:defRPr sz="8216" kern="1200">
        <a:solidFill>
          <a:schemeClr val="tx1"/>
        </a:solidFill>
        <a:latin typeface="+mn-lt"/>
        <a:ea typeface="+mn-ea"/>
        <a:cs typeface="+mn-cs"/>
      </a:defRPr>
    </a:lvl7pPr>
    <a:lvl8pPr marL="14611440" algn="l" defTabSz="4174695" rtl="0" eaLnBrk="1" latinLnBrk="0" hangingPunct="1">
      <a:defRPr sz="8216" kern="1200">
        <a:solidFill>
          <a:schemeClr val="tx1"/>
        </a:solidFill>
        <a:latin typeface="+mn-lt"/>
        <a:ea typeface="+mn-ea"/>
        <a:cs typeface="+mn-cs"/>
      </a:defRPr>
    </a:lvl8pPr>
    <a:lvl9pPr marL="16698788" algn="l" defTabSz="4174695" rtl="0" eaLnBrk="1" latinLnBrk="0" hangingPunct="1">
      <a:defRPr sz="821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F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59"/>
    <p:restoredTop sz="94694"/>
  </p:normalViewPr>
  <p:slideViewPr>
    <p:cSldViewPr snapToGrid="0">
      <p:cViewPr>
        <p:scale>
          <a:sx n="23" d="100"/>
          <a:sy n="23" d="100"/>
        </p:scale>
        <p:origin x="33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68D660-2A4E-28DA-42E6-44391345E6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90CE0A40-58FC-F05E-F7F3-EC4FD7B3C6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9DE872-2E12-4316-8B01-A415F33C64C9}" type="datetimeFigureOut">
              <a:rPr lang="en-AU" smtClean="0"/>
              <a:t>31/10/2023</a:t>
            </a:fld>
            <a:endParaRPr lang="en-AU"/>
          </a:p>
        </p:txBody>
      </p:sp>
      <p:sp>
        <p:nvSpPr>
          <p:cNvPr id="4" name="Footer Placeholder 3">
            <a:extLst>
              <a:ext uri="{FF2B5EF4-FFF2-40B4-BE49-F238E27FC236}">
                <a16:creationId xmlns:a16="http://schemas.microsoft.com/office/drawing/2014/main" id="{00E0BCE6-4770-90D7-6B58-F0339BACDEF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5500A37C-D312-6DC6-981C-3E1221C3EC6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2E4533-C7A6-4CBD-9FDF-59F8AE46D018}" type="slidenum">
              <a:rPr lang="en-AU" smtClean="0"/>
              <a:t>‹#›</a:t>
            </a:fld>
            <a:endParaRPr lang="en-AU"/>
          </a:p>
        </p:txBody>
      </p:sp>
    </p:spTree>
    <p:extLst>
      <p:ext uri="{BB962C8B-B14F-4D97-AF65-F5344CB8AC3E}">
        <p14:creationId xmlns:p14="http://schemas.microsoft.com/office/powerpoint/2010/main" val="246798301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99A2C-C370-4530-BF33-47C3AB493243}" type="datetimeFigureOut">
              <a:rPr lang="en-AU" smtClean="0"/>
              <a:t>31/10/2023</a:t>
            </a:fld>
            <a:endParaRPr lang="en-AU"/>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4B725-2203-4ED2-9256-A661C18EFA60}" type="slidenum">
              <a:rPr lang="en-AU" smtClean="0"/>
              <a:t>‹#›</a:t>
            </a:fld>
            <a:endParaRPr lang="en-AU"/>
          </a:p>
        </p:txBody>
      </p:sp>
    </p:spTree>
    <p:extLst>
      <p:ext uri="{BB962C8B-B14F-4D97-AF65-F5344CB8AC3E}">
        <p14:creationId xmlns:p14="http://schemas.microsoft.com/office/powerpoint/2010/main" val="3493265459"/>
      </p:ext>
    </p:extLst>
  </p:cSld>
  <p:clrMap bg1="lt1" tx1="dk1" bg2="lt2" tx2="dk2" accent1="accent1" accent2="accent2" accent3="accent3" accent4="accent4" accent5="accent5" accent6="accent6" hlink="hlink" folHlink="folHlink"/>
  <p:notesStyle>
    <a:lvl1pPr marL="0" algn="l" defTabSz="4174695" rtl="0" eaLnBrk="1" latinLnBrk="0" hangingPunct="1">
      <a:defRPr sz="5480" kern="1200">
        <a:solidFill>
          <a:schemeClr val="tx1"/>
        </a:solidFill>
        <a:latin typeface="+mn-lt"/>
        <a:ea typeface="+mn-ea"/>
        <a:cs typeface="+mn-cs"/>
      </a:defRPr>
    </a:lvl1pPr>
    <a:lvl2pPr marL="2087347" algn="l" defTabSz="4174695" rtl="0" eaLnBrk="1" latinLnBrk="0" hangingPunct="1">
      <a:defRPr sz="5480" kern="1200">
        <a:solidFill>
          <a:schemeClr val="tx1"/>
        </a:solidFill>
        <a:latin typeface="+mn-lt"/>
        <a:ea typeface="+mn-ea"/>
        <a:cs typeface="+mn-cs"/>
      </a:defRPr>
    </a:lvl2pPr>
    <a:lvl3pPr marL="4174695" algn="l" defTabSz="4174695" rtl="0" eaLnBrk="1" latinLnBrk="0" hangingPunct="1">
      <a:defRPr sz="5480" kern="1200">
        <a:solidFill>
          <a:schemeClr val="tx1"/>
        </a:solidFill>
        <a:latin typeface="+mn-lt"/>
        <a:ea typeface="+mn-ea"/>
        <a:cs typeface="+mn-cs"/>
      </a:defRPr>
    </a:lvl3pPr>
    <a:lvl4pPr marL="6262047" algn="l" defTabSz="4174695" rtl="0" eaLnBrk="1" latinLnBrk="0" hangingPunct="1">
      <a:defRPr sz="5480" kern="1200">
        <a:solidFill>
          <a:schemeClr val="tx1"/>
        </a:solidFill>
        <a:latin typeface="+mn-lt"/>
        <a:ea typeface="+mn-ea"/>
        <a:cs typeface="+mn-cs"/>
      </a:defRPr>
    </a:lvl4pPr>
    <a:lvl5pPr marL="8349394" algn="l" defTabSz="4174695" rtl="0" eaLnBrk="1" latinLnBrk="0" hangingPunct="1">
      <a:defRPr sz="5480" kern="1200">
        <a:solidFill>
          <a:schemeClr val="tx1"/>
        </a:solidFill>
        <a:latin typeface="+mn-lt"/>
        <a:ea typeface="+mn-ea"/>
        <a:cs typeface="+mn-cs"/>
      </a:defRPr>
    </a:lvl5pPr>
    <a:lvl6pPr marL="10436741" algn="l" defTabSz="4174695" rtl="0" eaLnBrk="1" latinLnBrk="0" hangingPunct="1">
      <a:defRPr sz="5480" kern="1200">
        <a:solidFill>
          <a:schemeClr val="tx1"/>
        </a:solidFill>
        <a:latin typeface="+mn-lt"/>
        <a:ea typeface="+mn-ea"/>
        <a:cs typeface="+mn-cs"/>
      </a:defRPr>
    </a:lvl6pPr>
    <a:lvl7pPr marL="12524093" algn="l" defTabSz="4174695" rtl="0" eaLnBrk="1" latinLnBrk="0" hangingPunct="1">
      <a:defRPr sz="5480" kern="1200">
        <a:solidFill>
          <a:schemeClr val="tx1"/>
        </a:solidFill>
        <a:latin typeface="+mn-lt"/>
        <a:ea typeface="+mn-ea"/>
        <a:cs typeface="+mn-cs"/>
      </a:defRPr>
    </a:lvl7pPr>
    <a:lvl8pPr marL="14611440" algn="l" defTabSz="4174695" rtl="0" eaLnBrk="1" latinLnBrk="0" hangingPunct="1">
      <a:defRPr sz="5480" kern="1200">
        <a:solidFill>
          <a:schemeClr val="tx1"/>
        </a:solidFill>
        <a:latin typeface="+mn-lt"/>
        <a:ea typeface="+mn-ea"/>
        <a:cs typeface="+mn-cs"/>
      </a:defRPr>
    </a:lvl8pPr>
    <a:lvl9pPr marL="16698788" algn="l" defTabSz="4174695" rtl="0" eaLnBrk="1" latinLnBrk="0" hangingPunct="1">
      <a:defRPr sz="54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A x 8">
    <p:spTree>
      <p:nvGrpSpPr>
        <p:cNvPr id="1" name=""/>
        <p:cNvGrpSpPr/>
        <p:nvPr/>
      </p:nvGrpSpPr>
      <p:grpSpPr>
        <a:xfrm>
          <a:off x="0" y="0"/>
          <a:ext cx="0" cy="0"/>
          <a:chOff x="0" y="0"/>
          <a:chExt cx="0" cy="0"/>
        </a:xfrm>
      </p:grpSpPr>
      <p:sp>
        <p:nvSpPr>
          <p:cNvPr id="38" name="Text Placeholder 140">
            <a:extLst>
              <a:ext uri="{FF2B5EF4-FFF2-40B4-BE49-F238E27FC236}">
                <a16:creationId xmlns:a16="http://schemas.microsoft.com/office/drawing/2014/main" id="{FDB02F26-68A0-467D-BAB9-9AF3BE5857FB}"/>
              </a:ext>
            </a:extLst>
          </p:cNvPr>
          <p:cNvSpPr>
            <a:spLocks noGrp="1"/>
          </p:cNvSpPr>
          <p:nvPr>
            <p:ph type="body" sz="quarter" idx="31" hasCustomPrompt="1"/>
          </p:nvPr>
        </p:nvSpPr>
        <p:spPr>
          <a:xfrm>
            <a:off x="15732872" y="23576248"/>
            <a:ext cx="13140000" cy="6840000"/>
          </a:xfrm>
          <a:ln w="101600">
            <a:solidFill>
              <a:schemeClr val="tx2"/>
            </a:solidFill>
          </a:ln>
        </p:spPr>
        <p:txBody>
          <a:bodyPr lIns="540000" tIns="540000" rIns="7560000" bIns="540000" anchor="t" anchorCtr="0"/>
          <a:lstStyle>
            <a:lvl1pPr algn="l">
              <a:spcBef>
                <a:spcPts val="0"/>
              </a:spcBef>
              <a:defRPr sz="4000" b="1">
                <a:solidFill>
                  <a:srgbClr val="000F46"/>
                </a:solidFill>
                <a:latin typeface="Arial" panose="020B0604020202020204" pitchFamily="34" charset="0"/>
                <a:cs typeface="Arial" panose="020B0604020202020204" pitchFamily="34" charset="0"/>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dirty="0"/>
              <a:t>Click to add text, and click on the image placeholder icon to add an image. Resize and move text box and image as required, keeping image within the text box border.</a:t>
            </a:r>
          </a:p>
        </p:txBody>
      </p:sp>
      <p:sp>
        <p:nvSpPr>
          <p:cNvPr id="7" name="Title 6">
            <a:extLst>
              <a:ext uri="{FF2B5EF4-FFF2-40B4-BE49-F238E27FC236}">
                <a16:creationId xmlns:a16="http://schemas.microsoft.com/office/drawing/2014/main" id="{56D70131-8A9F-45A2-829C-77B95B4CCE8C}"/>
              </a:ext>
            </a:extLst>
          </p:cNvPr>
          <p:cNvSpPr>
            <a:spLocks noGrp="1"/>
          </p:cNvSpPr>
          <p:nvPr>
            <p:ph type="title"/>
          </p:nvPr>
        </p:nvSpPr>
        <p:spPr>
          <a:xfrm>
            <a:off x="10441857" y="918343"/>
            <a:ext cx="18942419" cy="4712568"/>
          </a:xfrm>
        </p:spPr>
        <p:txBody>
          <a:bodyPr/>
          <a:lstStyle/>
          <a:p>
            <a:r>
              <a:rPr lang="en-US" dirty="0"/>
              <a:t>Click to edit Master title style</a:t>
            </a:r>
            <a:endParaRPr lang="en-AU" dirty="0"/>
          </a:p>
        </p:txBody>
      </p:sp>
      <p:sp>
        <p:nvSpPr>
          <p:cNvPr id="25" name="Text Placeholder 140">
            <a:extLst>
              <a:ext uri="{FF2B5EF4-FFF2-40B4-BE49-F238E27FC236}">
                <a16:creationId xmlns:a16="http://schemas.microsoft.com/office/drawing/2014/main" id="{0BB2F398-A937-407A-8050-F3128B674B81}"/>
              </a:ext>
            </a:extLst>
          </p:cNvPr>
          <p:cNvSpPr>
            <a:spLocks noGrp="1"/>
          </p:cNvSpPr>
          <p:nvPr>
            <p:ph type="body" sz="quarter" idx="18" hasCustomPrompt="1"/>
          </p:nvPr>
        </p:nvSpPr>
        <p:spPr>
          <a:xfrm>
            <a:off x="1548603" y="7678238"/>
            <a:ext cx="13140000" cy="6840000"/>
          </a:xfrm>
          <a:ln w="101600">
            <a:solidFill>
              <a:schemeClr val="tx2"/>
            </a:solidFill>
          </a:ln>
        </p:spPr>
        <p:txBody>
          <a:bodyPr lIns="540000" tIns="540000" rIns="540000" bIns="540000" anchor="t" anchorCtr="0"/>
          <a:lstStyle>
            <a:lvl1pPr>
              <a:spcBef>
                <a:spcPts val="0"/>
              </a:spcBef>
              <a:defRPr sz="4000" b="1">
                <a:solidFill>
                  <a:srgbClr val="000F46"/>
                </a:solidFill>
                <a:latin typeface="Arial" panose="020B0604020202020204" pitchFamily="34" charset="0"/>
                <a:cs typeface="Arial" panose="020B0604020202020204" pitchFamily="34" charset="0"/>
              </a:defRPr>
            </a:lvl1pPr>
            <a:lvl2pPr marL="0" indent="0">
              <a:spcBef>
                <a:spcPts val="0"/>
              </a:spcBef>
              <a:buNone/>
              <a:defRPr sz="3996" b="0">
                <a:solidFill>
                  <a:srgbClr val="000F46"/>
                </a:solidFill>
                <a:latin typeface="Arial" panose="020B0604020202020204" pitchFamily="34" charset="0"/>
                <a:cs typeface="Arial" panose="020B0604020202020204" pitchFamily="34" charset="0"/>
              </a:defRPr>
            </a:lvl2pPr>
            <a:lvl3pPr marL="539504" indent="-539504">
              <a:spcBef>
                <a:spcPts val="0"/>
              </a:spcBef>
              <a:buFont typeface="Arial" panose="020B0604020202020204" pitchFamily="34" charset="0"/>
              <a:buChar char="•"/>
              <a:defRPr sz="3996" b="0">
                <a:solidFill>
                  <a:srgbClr val="000F46"/>
                </a:solidFill>
                <a:latin typeface="Arial" panose="020B0604020202020204" pitchFamily="34" charset="0"/>
                <a:cs typeface="Arial" panose="020B0604020202020204" pitchFamily="34" charset="0"/>
              </a:defRPr>
            </a:lvl3pPr>
            <a:lvl4pPr marL="539504" indent="-539504">
              <a:spcBef>
                <a:spcPts val="0"/>
              </a:spcBef>
              <a:buFont typeface="+mj-lt"/>
              <a:buAutoNum type="arabicPeriod"/>
              <a:defRPr sz="3996" b="0">
                <a:solidFill>
                  <a:srgbClr val="000F46"/>
                </a:solidFill>
                <a:latin typeface="Arial" panose="020B0604020202020204" pitchFamily="34" charset="0"/>
                <a:cs typeface="Arial" panose="020B0604020202020204" pitchFamily="34" charset="0"/>
              </a:defRPr>
            </a:lvl4pPr>
            <a:lvl5pPr>
              <a:spcBef>
                <a:spcPts val="0"/>
              </a:spcBef>
              <a:defRPr sz="2997" b="0" i="1">
                <a:solidFill>
                  <a:schemeClr val="tx2"/>
                </a:solidFill>
                <a:latin typeface="Arial" panose="020B0604020202020204" pitchFamily="34" charset="0"/>
                <a:cs typeface="Arial" panose="020B0604020202020204" pitchFamily="34" charset="0"/>
              </a:defRPr>
            </a:lvl5pPr>
            <a:lvl6pPr>
              <a:spcBef>
                <a:spcPts val="0"/>
              </a:spcBef>
              <a:defRPr sz="3996" b="0">
                <a:solidFill>
                  <a:srgbClr val="000F46"/>
                </a:solidFill>
                <a:latin typeface="Arial" panose="020B0604020202020204" pitchFamily="34" charset="0"/>
                <a:cs typeface="Arial" panose="020B0604020202020204" pitchFamily="34" charset="0"/>
              </a:defRPr>
            </a:lvl6pPr>
            <a:lvl7pPr>
              <a:spcBef>
                <a:spcPts val="0"/>
              </a:spcBef>
              <a:defRPr sz="3996" b="0">
                <a:solidFill>
                  <a:srgbClr val="000F46"/>
                </a:solidFill>
                <a:latin typeface="Arial" panose="020B0604020202020204" pitchFamily="34" charset="0"/>
                <a:cs typeface="Arial" panose="020B0604020202020204" pitchFamily="34" charset="0"/>
              </a:defRPr>
            </a:lvl7pPr>
            <a:lvl8pPr>
              <a:spcBef>
                <a:spcPts val="0"/>
              </a:spcBef>
              <a:defRPr sz="3996" b="0">
                <a:solidFill>
                  <a:srgbClr val="000F46"/>
                </a:solidFill>
                <a:latin typeface="Arial" panose="020B0604020202020204" pitchFamily="34" charset="0"/>
                <a:cs typeface="Arial" panose="020B0604020202020204" pitchFamily="34" charset="0"/>
              </a:defRPr>
            </a:lvl8pPr>
            <a:lvl9pPr>
              <a:spcBef>
                <a:spcPts val="0"/>
              </a:spcBef>
              <a:defRPr sz="3996" b="0">
                <a:solidFill>
                  <a:srgbClr val="000F46"/>
                </a:solidFill>
                <a:latin typeface="Arial" panose="020B0604020202020204" pitchFamily="34" charset="0"/>
                <a:cs typeface="Arial" panose="020B0604020202020204" pitchFamily="34" charset="0"/>
              </a:defRPr>
            </a:lvl9pPr>
          </a:lstStyle>
          <a:p>
            <a:pPr lvl="0"/>
            <a:r>
              <a:rPr lang="en-AU" noProof="0" dirty="0"/>
              <a:t>Click to add text. Press ‘Decrease / Increase List Level’ to move through available type styles.</a:t>
            </a:r>
          </a:p>
          <a:p>
            <a:pPr lvl="1"/>
            <a:r>
              <a:rPr lang="en-AU" noProof="0" dirty="0"/>
              <a:t>Second level</a:t>
            </a:r>
          </a:p>
          <a:p>
            <a:pPr lvl="2"/>
            <a:r>
              <a:rPr lang="en-AU" noProof="0" dirty="0"/>
              <a:t>Third level</a:t>
            </a:r>
          </a:p>
          <a:p>
            <a:pPr lvl="3"/>
            <a:r>
              <a:rPr lang="en-AU" noProof="0" dirty="0"/>
              <a:t>Fourth level</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
        <p:nvSpPr>
          <p:cNvPr id="26" name="Text Placeholder 140">
            <a:extLst>
              <a:ext uri="{FF2B5EF4-FFF2-40B4-BE49-F238E27FC236}">
                <a16:creationId xmlns:a16="http://schemas.microsoft.com/office/drawing/2014/main" id="{C4071D71-B548-4A1F-8941-AF1457D254A9}"/>
              </a:ext>
            </a:extLst>
          </p:cNvPr>
          <p:cNvSpPr>
            <a:spLocks noGrp="1"/>
          </p:cNvSpPr>
          <p:nvPr>
            <p:ph type="body" sz="quarter" idx="19" hasCustomPrompt="1"/>
          </p:nvPr>
        </p:nvSpPr>
        <p:spPr>
          <a:xfrm>
            <a:off x="15732872" y="7678238"/>
            <a:ext cx="13140000" cy="6840000"/>
          </a:xfrm>
          <a:ln w="101600">
            <a:solidFill>
              <a:schemeClr val="tx2"/>
            </a:solidFill>
          </a:ln>
        </p:spPr>
        <p:txBody>
          <a:bodyPr lIns="540000" tIns="540000" rIns="540000" bIns="540000" anchor="t" anchorCtr="0"/>
          <a:lstStyle>
            <a:lvl1pPr>
              <a:spcBef>
                <a:spcPts val="0"/>
              </a:spcBef>
              <a:defRPr sz="4396" b="1">
                <a:solidFill>
                  <a:srgbClr val="000F46"/>
                </a:solidFill>
                <a:latin typeface="Arial" panose="020B0604020202020204" pitchFamily="34" charset="0"/>
                <a:cs typeface="Arial" panose="020B0604020202020204" pitchFamily="34" charset="0"/>
              </a:defRPr>
            </a:lvl1pPr>
            <a:lvl2pPr marL="0" indent="0">
              <a:spcBef>
                <a:spcPts val="0"/>
              </a:spcBef>
              <a:buNone/>
              <a:defRPr sz="3996" b="0">
                <a:solidFill>
                  <a:srgbClr val="000F46"/>
                </a:solidFill>
                <a:latin typeface="Arial" panose="020B0604020202020204" pitchFamily="34" charset="0"/>
                <a:cs typeface="Arial" panose="020B0604020202020204" pitchFamily="34" charset="0"/>
              </a:defRPr>
            </a:lvl2pPr>
            <a:lvl3pPr marL="539504" indent="-539504">
              <a:spcBef>
                <a:spcPts val="0"/>
              </a:spcBef>
              <a:buFont typeface="Arial" panose="020B0604020202020204" pitchFamily="34" charset="0"/>
              <a:buChar char="•"/>
              <a:defRPr sz="3996" b="0">
                <a:solidFill>
                  <a:srgbClr val="000F46"/>
                </a:solidFill>
                <a:latin typeface="Arial" panose="020B0604020202020204" pitchFamily="34" charset="0"/>
                <a:cs typeface="Arial" panose="020B0604020202020204" pitchFamily="34" charset="0"/>
              </a:defRPr>
            </a:lvl3pPr>
            <a:lvl4pPr marL="539504" indent="-539504">
              <a:spcBef>
                <a:spcPts val="0"/>
              </a:spcBef>
              <a:buFont typeface="+mj-lt"/>
              <a:buAutoNum type="arabicPeriod"/>
              <a:defRPr sz="3996" b="0">
                <a:solidFill>
                  <a:srgbClr val="000F46"/>
                </a:solidFill>
                <a:latin typeface="Arial" panose="020B0604020202020204" pitchFamily="34" charset="0"/>
                <a:cs typeface="Arial" panose="020B0604020202020204" pitchFamily="34" charset="0"/>
              </a:defRPr>
            </a:lvl4pPr>
            <a:lvl5pPr>
              <a:spcBef>
                <a:spcPts val="0"/>
              </a:spcBef>
              <a:defRPr sz="2997" b="0" i="1">
                <a:solidFill>
                  <a:srgbClr val="000F46"/>
                </a:solidFill>
                <a:latin typeface="Arial" panose="020B0604020202020204" pitchFamily="34" charset="0"/>
                <a:cs typeface="Arial" panose="020B0604020202020204" pitchFamily="34" charset="0"/>
              </a:defRPr>
            </a:lvl5pPr>
            <a:lvl6pPr>
              <a:spcBef>
                <a:spcPts val="0"/>
              </a:spcBef>
              <a:defRPr sz="3996" b="0">
                <a:solidFill>
                  <a:srgbClr val="000F46"/>
                </a:solidFill>
                <a:latin typeface="Arial" panose="020B0604020202020204" pitchFamily="34" charset="0"/>
                <a:cs typeface="Arial" panose="020B0604020202020204" pitchFamily="34" charset="0"/>
              </a:defRPr>
            </a:lvl6pPr>
            <a:lvl7pPr>
              <a:spcBef>
                <a:spcPts val="0"/>
              </a:spcBef>
              <a:defRPr sz="3996" b="0">
                <a:solidFill>
                  <a:srgbClr val="000F46"/>
                </a:solidFill>
                <a:latin typeface="Arial" panose="020B0604020202020204" pitchFamily="34" charset="0"/>
                <a:cs typeface="Arial" panose="020B0604020202020204" pitchFamily="34" charset="0"/>
              </a:defRPr>
            </a:lvl7pPr>
            <a:lvl8pPr>
              <a:spcBef>
                <a:spcPts val="0"/>
              </a:spcBef>
              <a:defRPr sz="3996" b="0">
                <a:solidFill>
                  <a:srgbClr val="000F46"/>
                </a:solidFill>
                <a:latin typeface="Arial" panose="020B0604020202020204" pitchFamily="34" charset="0"/>
                <a:cs typeface="Arial" panose="020B0604020202020204" pitchFamily="34" charset="0"/>
              </a:defRPr>
            </a:lvl8pPr>
            <a:lvl9pPr>
              <a:spcBef>
                <a:spcPts val="0"/>
              </a:spcBef>
              <a:defRPr sz="3996" b="0">
                <a:solidFill>
                  <a:srgbClr val="000F46"/>
                </a:solidFill>
                <a:latin typeface="Arial" panose="020B0604020202020204" pitchFamily="34" charset="0"/>
                <a:cs typeface="Arial" panose="020B0604020202020204" pitchFamily="34" charset="0"/>
              </a:defRPr>
            </a:lvl9pPr>
          </a:lstStyle>
          <a:p>
            <a:pPr lvl="0"/>
            <a:r>
              <a:rPr lang="en-AU" noProof="0" dirty="0"/>
              <a:t>Resize and move text box as required.</a:t>
            </a:r>
          </a:p>
          <a:p>
            <a:pPr lvl="1"/>
            <a:r>
              <a:rPr lang="en-AU" noProof="0" dirty="0"/>
              <a:t>Second level</a:t>
            </a:r>
          </a:p>
          <a:p>
            <a:pPr lvl="2"/>
            <a:r>
              <a:rPr lang="en-AU" noProof="0" dirty="0"/>
              <a:t>Third level</a:t>
            </a:r>
          </a:p>
          <a:p>
            <a:pPr lvl="3"/>
            <a:r>
              <a:rPr lang="en-AU" noProof="0" dirty="0"/>
              <a:t>Fourth level</a:t>
            </a:r>
          </a:p>
          <a:p>
            <a:pPr lvl="4"/>
            <a:r>
              <a:rPr lang="en-AU" noProof="0" dirty="0"/>
              <a:t>5</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
        <p:nvSpPr>
          <p:cNvPr id="27" name="Text Placeholder 140">
            <a:extLst>
              <a:ext uri="{FF2B5EF4-FFF2-40B4-BE49-F238E27FC236}">
                <a16:creationId xmlns:a16="http://schemas.microsoft.com/office/drawing/2014/main" id="{F9BA5270-5265-423E-B2B1-79B386DFE45A}"/>
              </a:ext>
            </a:extLst>
          </p:cNvPr>
          <p:cNvSpPr>
            <a:spLocks noGrp="1"/>
          </p:cNvSpPr>
          <p:nvPr>
            <p:ph type="body" sz="quarter" idx="20" hasCustomPrompt="1"/>
          </p:nvPr>
        </p:nvSpPr>
        <p:spPr>
          <a:xfrm>
            <a:off x="1548603" y="23576248"/>
            <a:ext cx="13140000" cy="6840000"/>
          </a:xfrm>
          <a:ln w="101600">
            <a:solidFill>
              <a:schemeClr val="tx2"/>
            </a:solidFill>
          </a:ln>
        </p:spPr>
        <p:txBody>
          <a:bodyPr lIns="540000" tIns="540000" rIns="7560000" bIns="540000" anchor="t" anchorCtr="0"/>
          <a:lstStyle>
            <a:lvl1pPr algn="l">
              <a:spcBef>
                <a:spcPts val="0"/>
              </a:spcBef>
              <a:defRPr sz="4000" b="1">
                <a:solidFill>
                  <a:srgbClr val="000F46"/>
                </a:solidFill>
                <a:latin typeface="Arial" panose="020B0604020202020204" pitchFamily="34" charset="0"/>
                <a:cs typeface="Arial" panose="020B0604020202020204" pitchFamily="34" charset="0"/>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lvl="0"/>
            <a:r>
              <a:rPr lang="en-AU" noProof="0" dirty="0"/>
              <a:t>Click to add text, and click on the image placeholder icon to add an image. Resize and move text box and image as required, keeping image within the text box border.</a:t>
            </a:r>
          </a:p>
        </p:txBody>
      </p:sp>
      <p:sp>
        <p:nvSpPr>
          <p:cNvPr id="29" name="Text Placeholder 140">
            <a:extLst>
              <a:ext uri="{FF2B5EF4-FFF2-40B4-BE49-F238E27FC236}">
                <a16:creationId xmlns:a16="http://schemas.microsoft.com/office/drawing/2014/main" id="{5622C49C-92EA-4908-962E-9F64A5659F0A}"/>
              </a:ext>
            </a:extLst>
          </p:cNvPr>
          <p:cNvSpPr>
            <a:spLocks noGrp="1"/>
          </p:cNvSpPr>
          <p:nvPr>
            <p:ph type="body" sz="quarter" idx="22" hasCustomPrompt="1"/>
          </p:nvPr>
        </p:nvSpPr>
        <p:spPr>
          <a:xfrm>
            <a:off x="1548603" y="15627243"/>
            <a:ext cx="13140000" cy="6840000"/>
          </a:xfrm>
          <a:ln w="101600">
            <a:solidFill>
              <a:schemeClr val="tx2"/>
            </a:solidFill>
          </a:ln>
        </p:spPr>
        <p:txBody>
          <a:bodyPr lIns="540000" tIns="540000" rIns="540000" bIns="540000" anchor="t" anchorCtr="0"/>
          <a:lstStyle>
            <a:lvl1pPr>
              <a:spcBef>
                <a:spcPts val="0"/>
              </a:spcBef>
              <a:defRPr sz="4396" b="1">
                <a:solidFill>
                  <a:srgbClr val="000F46"/>
                </a:solidFill>
              </a:defRPr>
            </a:lvl1pPr>
            <a:lvl2pPr marL="0" indent="0">
              <a:spcBef>
                <a:spcPts val="0"/>
              </a:spcBef>
              <a:buNone/>
              <a:defRPr sz="3996" b="0">
                <a:solidFill>
                  <a:srgbClr val="000F46"/>
                </a:solidFill>
              </a:defRPr>
            </a:lvl2pPr>
            <a:lvl3pPr marL="539504" indent="-539504">
              <a:spcBef>
                <a:spcPts val="0"/>
              </a:spcBef>
              <a:buFont typeface="Arial" panose="020B0604020202020204" pitchFamily="34" charset="0"/>
              <a:buChar char="•"/>
              <a:defRPr sz="3996" b="0">
                <a:solidFill>
                  <a:srgbClr val="000F46"/>
                </a:solidFill>
              </a:defRPr>
            </a:lvl3pPr>
            <a:lvl4pPr marL="539504" indent="-539504">
              <a:spcBef>
                <a:spcPts val="0"/>
              </a:spcBef>
              <a:buFont typeface="+mj-lt"/>
              <a:buAutoNum type="arabicPeriod"/>
              <a:defRPr sz="3996" b="0">
                <a:solidFill>
                  <a:srgbClr val="000F46"/>
                </a:solidFill>
              </a:defRPr>
            </a:lvl4pPr>
            <a:lvl5pPr>
              <a:spcBef>
                <a:spcPts val="0"/>
              </a:spcBef>
              <a:defRPr sz="2997" b="0" i="1">
                <a:solidFill>
                  <a:schemeClr val="tx2"/>
                </a:solidFill>
              </a:defRPr>
            </a:lvl5pPr>
            <a:lvl6pPr>
              <a:spcBef>
                <a:spcPts val="0"/>
              </a:spcBef>
              <a:defRPr sz="3996" b="0">
                <a:solidFill>
                  <a:srgbClr val="000F46"/>
                </a:solidFill>
              </a:defRPr>
            </a:lvl6pPr>
            <a:lvl7pPr>
              <a:spcBef>
                <a:spcPts val="0"/>
              </a:spcBef>
              <a:defRPr sz="3996" b="0">
                <a:solidFill>
                  <a:srgbClr val="000F46"/>
                </a:solidFill>
              </a:defRPr>
            </a:lvl7pPr>
            <a:lvl8pPr>
              <a:spcBef>
                <a:spcPts val="0"/>
              </a:spcBef>
              <a:defRPr sz="3996" b="0">
                <a:solidFill>
                  <a:srgbClr val="000F46"/>
                </a:solidFill>
              </a:defRPr>
            </a:lvl8pPr>
            <a:lvl9pPr>
              <a:spcBef>
                <a:spcPts val="0"/>
              </a:spcBef>
              <a:defRPr sz="3996" b="0">
                <a:solidFill>
                  <a:srgbClr val="000F46"/>
                </a:solidFill>
              </a:defRPr>
            </a:lvl9pPr>
          </a:lstStyle>
          <a:p>
            <a:pPr lvl="0"/>
            <a:r>
              <a:rPr lang="en-AU" noProof="0" dirty="0"/>
              <a:t>Click to add text. Press ‘Decrease / Increase List Level’ to move through available type styles.</a:t>
            </a:r>
          </a:p>
          <a:p>
            <a:pPr lvl="1"/>
            <a:r>
              <a:rPr lang="en-AU" noProof="0" dirty="0"/>
              <a:t>Second level</a:t>
            </a:r>
          </a:p>
          <a:p>
            <a:pPr lvl="2"/>
            <a:r>
              <a:rPr lang="en-AU" noProof="0" dirty="0"/>
              <a:t>Third level</a:t>
            </a:r>
          </a:p>
          <a:p>
            <a:pPr lvl="3"/>
            <a:r>
              <a:rPr lang="en-AU" noProof="0" dirty="0"/>
              <a:t>Fourth level</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
        <p:nvSpPr>
          <p:cNvPr id="30" name="Text Placeholder 140">
            <a:extLst>
              <a:ext uri="{FF2B5EF4-FFF2-40B4-BE49-F238E27FC236}">
                <a16:creationId xmlns:a16="http://schemas.microsoft.com/office/drawing/2014/main" id="{0E038102-6ED5-49AC-A9A0-B171B1818B53}"/>
              </a:ext>
            </a:extLst>
          </p:cNvPr>
          <p:cNvSpPr>
            <a:spLocks noGrp="1"/>
          </p:cNvSpPr>
          <p:nvPr>
            <p:ph type="body" sz="quarter" idx="23" hasCustomPrompt="1"/>
          </p:nvPr>
        </p:nvSpPr>
        <p:spPr>
          <a:xfrm>
            <a:off x="15732872" y="15627243"/>
            <a:ext cx="13140000" cy="6840000"/>
          </a:xfrm>
          <a:ln w="101600">
            <a:solidFill>
              <a:schemeClr val="tx2"/>
            </a:solidFill>
          </a:ln>
        </p:spPr>
        <p:txBody>
          <a:bodyPr lIns="540000" tIns="540000" rIns="540000" bIns="540000" anchor="t" anchorCtr="0"/>
          <a:lstStyle>
            <a:lvl1pPr>
              <a:spcBef>
                <a:spcPts val="0"/>
              </a:spcBef>
              <a:defRPr sz="4000" b="1">
                <a:solidFill>
                  <a:srgbClr val="000F46"/>
                </a:solidFill>
                <a:latin typeface="Arial" panose="020B0604020202020204" pitchFamily="34" charset="0"/>
                <a:cs typeface="Arial" panose="020B0604020202020204" pitchFamily="34" charset="0"/>
              </a:defRPr>
            </a:lvl1pPr>
            <a:lvl2pPr marL="0" indent="0">
              <a:spcBef>
                <a:spcPts val="0"/>
              </a:spcBef>
              <a:buNone/>
              <a:defRPr sz="3996" b="0">
                <a:solidFill>
                  <a:srgbClr val="000F46"/>
                </a:solidFill>
                <a:latin typeface="Arial" panose="020B0604020202020204" pitchFamily="34" charset="0"/>
                <a:cs typeface="Arial" panose="020B0604020202020204" pitchFamily="34" charset="0"/>
              </a:defRPr>
            </a:lvl2pPr>
            <a:lvl3pPr marL="539504" indent="-539504">
              <a:spcBef>
                <a:spcPts val="0"/>
              </a:spcBef>
              <a:buFont typeface="Arial" panose="020B0604020202020204" pitchFamily="34" charset="0"/>
              <a:buChar char="•"/>
              <a:defRPr sz="3996" b="0">
                <a:solidFill>
                  <a:srgbClr val="000F46"/>
                </a:solidFill>
                <a:latin typeface="Arial" panose="020B0604020202020204" pitchFamily="34" charset="0"/>
                <a:cs typeface="Arial" panose="020B0604020202020204" pitchFamily="34" charset="0"/>
              </a:defRPr>
            </a:lvl3pPr>
            <a:lvl4pPr marL="539504" indent="-539504">
              <a:spcBef>
                <a:spcPts val="0"/>
              </a:spcBef>
              <a:buFont typeface="+mj-lt"/>
              <a:buAutoNum type="arabicPeriod"/>
              <a:defRPr sz="3996" b="0">
                <a:solidFill>
                  <a:srgbClr val="000F46"/>
                </a:solidFill>
                <a:latin typeface="Arial" panose="020B0604020202020204" pitchFamily="34" charset="0"/>
                <a:cs typeface="Arial" panose="020B0604020202020204" pitchFamily="34" charset="0"/>
              </a:defRPr>
            </a:lvl4pPr>
            <a:lvl5pPr>
              <a:spcBef>
                <a:spcPts val="0"/>
              </a:spcBef>
              <a:defRPr sz="2997" b="0" i="1">
                <a:solidFill>
                  <a:schemeClr val="tx2"/>
                </a:solidFill>
                <a:latin typeface="Arial" panose="020B0604020202020204" pitchFamily="34" charset="0"/>
                <a:cs typeface="Arial" panose="020B0604020202020204" pitchFamily="34" charset="0"/>
              </a:defRPr>
            </a:lvl5pPr>
            <a:lvl6pPr>
              <a:spcBef>
                <a:spcPts val="0"/>
              </a:spcBef>
              <a:defRPr sz="3996" b="0">
                <a:solidFill>
                  <a:srgbClr val="000F46"/>
                </a:solidFill>
                <a:latin typeface="Arial" panose="020B0604020202020204" pitchFamily="34" charset="0"/>
                <a:cs typeface="Arial" panose="020B0604020202020204" pitchFamily="34" charset="0"/>
              </a:defRPr>
            </a:lvl6pPr>
            <a:lvl7pPr>
              <a:spcBef>
                <a:spcPts val="0"/>
              </a:spcBef>
              <a:defRPr sz="3996" b="0">
                <a:solidFill>
                  <a:srgbClr val="000F46"/>
                </a:solidFill>
                <a:latin typeface="Arial" panose="020B0604020202020204" pitchFamily="34" charset="0"/>
                <a:cs typeface="Arial" panose="020B0604020202020204" pitchFamily="34" charset="0"/>
              </a:defRPr>
            </a:lvl7pPr>
            <a:lvl8pPr>
              <a:spcBef>
                <a:spcPts val="0"/>
              </a:spcBef>
              <a:defRPr sz="3996" b="0">
                <a:solidFill>
                  <a:srgbClr val="000F46"/>
                </a:solidFill>
                <a:latin typeface="Arial" panose="020B0604020202020204" pitchFamily="34" charset="0"/>
                <a:cs typeface="Arial" panose="020B0604020202020204" pitchFamily="34" charset="0"/>
              </a:defRPr>
            </a:lvl8pPr>
            <a:lvl9pPr>
              <a:spcBef>
                <a:spcPts val="0"/>
              </a:spcBef>
              <a:defRPr sz="3996" b="0">
                <a:solidFill>
                  <a:srgbClr val="000F46"/>
                </a:solidFill>
                <a:latin typeface="Arial" panose="020B0604020202020204" pitchFamily="34" charset="0"/>
                <a:cs typeface="Arial" panose="020B0604020202020204" pitchFamily="34" charset="0"/>
              </a:defRPr>
            </a:lvl9pPr>
          </a:lstStyle>
          <a:p>
            <a:pPr lvl="0"/>
            <a:r>
              <a:rPr lang="en-AU" noProof="0" dirty="0"/>
              <a:t>Click to add text. Press ‘Decrease / Increase List Level’ to move through available type styles.</a:t>
            </a:r>
          </a:p>
          <a:p>
            <a:pPr lvl="1"/>
            <a:r>
              <a:rPr lang="en-AU" noProof="0" dirty="0"/>
              <a:t>Second level</a:t>
            </a:r>
          </a:p>
          <a:p>
            <a:pPr lvl="2"/>
            <a:r>
              <a:rPr lang="en-AU" noProof="0" dirty="0"/>
              <a:t>Third level</a:t>
            </a:r>
          </a:p>
          <a:p>
            <a:pPr lvl="3"/>
            <a:r>
              <a:rPr lang="en-AU" noProof="0" dirty="0"/>
              <a:t>Fourth level</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
        <p:nvSpPr>
          <p:cNvPr id="31" name="Text Placeholder 140">
            <a:extLst>
              <a:ext uri="{FF2B5EF4-FFF2-40B4-BE49-F238E27FC236}">
                <a16:creationId xmlns:a16="http://schemas.microsoft.com/office/drawing/2014/main" id="{9A54EE65-4592-4E88-B160-711AECB1EAD3}"/>
              </a:ext>
            </a:extLst>
          </p:cNvPr>
          <p:cNvSpPr>
            <a:spLocks noGrp="1"/>
          </p:cNvSpPr>
          <p:nvPr>
            <p:ph type="body" sz="quarter" idx="24" hasCustomPrompt="1"/>
          </p:nvPr>
        </p:nvSpPr>
        <p:spPr>
          <a:xfrm>
            <a:off x="1548603" y="31525253"/>
            <a:ext cx="13140000" cy="6840000"/>
          </a:xfrm>
          <a:ln w="101600">
            <a:solidFill>
              <a:schemeClr val="tx2"/>
            </a:solidFill>
          </a:ln>
        </p:spPr>
        <p:txBody>
          <a:bodyPr lIns="540000" tIns="540000" rIns="540000" bIns="540000" anchor="t" anchorCtr="0"/>
          <a:lstStyle>
            <a:lvl1pPr>
              <a:spcBef>
                <a:spcPts val="0"/>
              </a:spcBef>
              <a:defRPr sz="4000" b="1">
                <a:solidFill>
                  <a:srgbClr val="000F46"/>
                </a:solidFill>
                <a:latin typeface="Arial" panose="020B0604020202020204" pitchFamily="34" charset="0"/>
                <a:cs typeface="Arial" panose="020B0604020202020204" pitchFamily="34" charset="0"/>
              </a:defRPr>
            </a:lvl1pPr>
            <a:lvl2pPr marL="0" indent="0">
              <a:spcBef>
                <a:spcPts val="0"/>
              </a:spcBef>
              <a:buNone/>
              <a:defRPr sz="3996" b="0">
                <a:solidFill>
                  <a:schemeClr val="tx2"/>
                </a:solidFill>
              </a:defRPr>
            </a:lvl2pPr>
            <a:lvl3pPr marL="539504" indent="-539504">
              <a:spcBef>
                <a:spcPts val="0"/>
              </a:spcBef>
              <a:buFont typeface="Arial" panose="020B0604020202020204" pitchFamily="34" charset="0"/>
              <a:buChar char="•"/>
              <a:defRPr sz="3996" b="0">
                <a:solidFill>
                  <a:schemeClr val="tx2"/>
                </a:solidFill>
              </a:defRPr>
            </a:lvl3pPr>
            <a:lvl4pPr marL="539504" indent="-539504">
              <a:spcBef>
                <a:spcPts val="0"/>
              </a:spcBef>
              <a:buFont typeface="+mj-lt"/>
              <a:buAutoNum type="arabicPeriod"/>
              <a:defRPr sz="3996" b="0">
                <a:solidFill>
                  <a:schemeClr val="tx2"/>
                </a:solidFill>
              </a:defRPr>
            </a:lvl4pPr>
            <a:lvl5pPr>
              <a:spcBef>
                <a:spcPts val="0"/>
              </a:spcBef>
              <a:defRPr sz="2997" b="0" i="1">
                <a:solidFill>
                  <a:schemeClr val="tx2"/>
                </a:solidFill>
              </a:defRPr>
            </a:lvl5pPr>
            <a:lvl6pPr>
              <a:spcBef>
                <a:spcPts val="0"/>
              </a:spcBef>
              <a:defRPr sz="3996" b="0">
                <a:solidFill>
                  <a:schemeClr val="tx2"/>
                </a:solidFill>
              </a:defRPr>
            </a:lvl6pPr>
            <a:lvl7pPr>
              <a:spcBef>
                <a:spcPts val="0"/>
              </a:spcBef>
              <a:defRPr sz="3996" b="0">
                <a:solidFill>
                  <a:schemeClr val="tx2"/>
                </a:solidFill>
              </a:defRPr>
            </a:lvl7pPr>
            <a:lvl8pPr>
              <a:spcBef>
                <a:spcPts val="0"/>
              </a:spcBef>
              <a:defRPr sz="3996" b="0">
                <a:solidFill>
                  <a:schemeClr val="tx2"/>
                </a:solidFill>
              </a:defRPr>
            </a:lvl8pPr>
            <a:lvl9pPr>
              <a:spcBef>
                <a:spcPts val="0"/>
              </a:spcBef>
              <a:defRPr sz="3996" b="0">
                <a:solidFill>
                  <a:schemeClr val="tx2"/>
                </a:solidFill>
              </a:defRPr>
            </a:lvl9pPr>
          </a:lstStyle>
          <a:p>
            <a:pPr marL="0" marR="0" lvl="0" indent="0" algn="l" defTabSz="569498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noProof="0" dirty="0"/>
              <a:t>Click to add text, and click on the image placeholder icon to add an image. Resize and move text box and image as required, keeping image within the text box border.</a:t>
            </a:r>
          </a:p>
          <a:p>
            <a:pPr lvl="0"/>
            <a:endParaRPr lang="en-AU" noProof="0" dirty="0"/>
          </a:p>
        </p:txBody>
      </p:sp>
      <p:sp>
        <p:nvSpPr>
          <p:cNvPr id="32" name="Text Placeholder 140">
            <a:extLst>
              <a:ext uri="{FF2B5EF4-FFF2-40B4-BE49-F238E27FC236}">
                <a16:creationId xmlns:a16="http://schemas.microsoft.com/office/drawing/2014/main" id="{21E5C9B8-5E3E-4E3C-A3C5-1F22A1EE5CB0}"/>
              </a:ext>
            </a:extLst>
          </p:cNvPr>
          <p:cNvSpPr>
            <a:spLocks noGrp="1"/>
          </p:cNvSpPr>
          <p:nvPr>
            <p:ph type="body" sz="quarter" idx="25" hasCustomPrompt="1"/>
          </p:nvPr>
        </p:nvSpPr>
        <p:spPr>
          <a:xfrm>
            <a:off x="15732872" y="31525253"/>
            <a:ext cx="13140000" cy="6840000"/>
          </a:xfrm>
          <a:ln w="101600">
            <a:solidFill>
              <a:schemeClr val="tx2"/>
            </a:solidFill>
          </a:ln>
        </p:spPr>
        <p:txBody>
          <a:bodyPr lIns="540000" tIns="540000" rIns="7560000" bIns="540000" anchor="t" anchorCtr="0"/>
          <a:lstStyle>
            <a:lvl1pPr>
              <a:spcBef>
                <a:spcPts val="0"/>
              </a:spcBef>
              <a:defRPr sz="4000" b="1">
                <a:solidFill>
                  <a:srgbClr val="000F46"/>
                </a:solidFill>
                <a:latin typeface="Arial" panose="020B0604020202020204" pitchFamily="34" charset="0"/>
                <a:cs typeface="Arial" panose="020B0604020202020204" pitchFamily="34" charset="0"/>
              </a:defRPr>
            </a:lvl1pPr>
            <a:lvl2pPr marL="0" indent="0">
              <a:spcBef>
                <a:spcPts val="0"/>
              </a:spcBef>
              <a:buNone/>
              <a:defRPr sz="3996" b="0">
                <a:solidFill>
                  <a:schemeClr val="tx2"/>
                </a:solidFill>
                <a:latin typeface="Arial" panose="020B0604020202020204" pitchFamily="34" charset="0"/>
                <a:cs typeface="Arial" panose="020B0604020202020204" pitchFamily="34" charset="0"/>
              </a:defRPr>
            </a:lvl2pPr>
            <a:lvl3pPr marL="539504" indent="-539504">
              <a:spcBef>
                <a:spcPts val="0"/>
              </a:spcBef>
              <a:buFont typeface="Arial" panose="020B0604020202020204" pitchFamily="34" charset="0"/>
              <a:buChar char="•"/>
              <a:defRPr sz="3996" b="0">
                <a:solidFill>
                  <a:schemeClr val="tx2"/>
                </a:solidFill>
                <a:latin typeface="Arial" panose="020B0604020202020204" pitchFamily="34" charset="0"/>
                <a:cs typeface="Arial" panose="020B0604020202020204" pitchFamily="34" charset="0"/>
              </a:defRPr>
            </a:lvl3pPr>
            <a:lvl4pPr marL="539504" indent="-539504">
              <a:spcBef>
                <a:spcPts val="0"/>
              </a:spcBef>
              <a:buFont typeface="+mj-lt"/>
              <a:buAutoNum type="arabicPeriod"/>
              <a:defRPr sz="3996" b="0">
                <a:solidFill>
                  <a:schemeClr val="tx2"/>
                </a:solidFill>
                <a:latin typeface="Arial" panose="020B0604020202020204" pitchFamily="34" charset="0"/>
                <a:cs typeface="Arial" panose="020B0604020202020204" pitchFamily="34" charset="0"/>
              </a:defRPr>
            </a:lvl4pPr>
            <a:lvl5pPr>
              <a:spcBef>
                <a:spcPts val="0"/>
              </a:spcBef>
              <a:defRPr sz="2997" b="0" i="1">
                <a:solidFill>
                  <a:schemeClr val="tx2"/>
                </a:solidFill>
                <a:latin typeface="Arial" panose="020B0604020202020204" pitchFamily="34" charset="0"/>
                <a:cs typeface="Arial" panose="020B0604020202020204" pitchFamily="34" charset="0"/>
              </a:defRPr>
            </a:lvl5pPr>
            <a:lvl6pPr>
              <a:spcBef>
                <a:spcPts val="0"/>
              </a:spcBef>
              <a:defRPr sz="3996" b="0">
                <a:solidFill>
                  <a:schemeClr val="tx2"/>
                </a:solidFill>
                <a:latin typeface="Arial" panose="020B0604020202020204" pitchFamily="34" charset="0"/>
                <a:cs typeface="Arial" panose="020B0604020202020204" pitchFamily="34" charset="0"/>
              </a:defRPr>
            </a:lvl6pPr>
            <a:lvl7pPr>
              <a:spcBef>
                <a:spcPts val="0"/>
              </a:spcBef>
              <a:defRPr sz="3996" b="0">
                <a:solidFill>
                  <a:schemeClr val="tx2"/>
                </a:solidFill>
                <a:latin typeface="Arial" panose="020B0604020202020204" pitchFamily="34" charset="0"/>
                <a:cs typeface="Arial" panose="020B0604020202020204" pitchFamily="34" charset="0"/>
              </a:defRPr>
            </a:lvl7pPr>
            <a:lvl8pPr>
              <a:spcBef>
                <a:spcPts val="0"/>
              </a:spcBef>
              <a:defRPr sz="3996" b="0">
                <a:solidFill>
                  <a:schemeClr val="tx2"/>
                </a:solidFill>
                <a:latin typeface="Arial" panose="020B0604020202020204" pitchFamily="34" charset="0"/>
                <a:cs typeface="Arial" panose="020B0604020202020204" pitchFamily="34" charset="0"/>
              </a:defRPr>
            </a:lvl8pPr>
            <a:lvl9pPr>
              <a:spcBef>
                <a:spcPts val="0"/>
              </a:spcBef>
              <a:defRPr sz="3996" b="0">
                <a:solidFill>
                  <a:schemeClr val="tx2"/>
                </a:solidFill>
                <a:latin typeface="Arial" panose="020B0604020202020204" pitchFamily="34" charset="0"/>
                <a:cs typeface="Arial" panose="020B0604020202020204" pitchFamily="34" charset="0"/>
              </a:defRPr>
            </a:lvl9pPr>
          </a:lstStyle>
          <a:p>
            <a:pPr lvl="0"/>
            <a:r>
              <a:rPr lang="en-AU" noProof="0" dirty="0"/>
              <a:t>Click to add text, and click on the image placeholder icon to add an image. Resize and move text box and image as required, keeping image within the text box border.</a:t>
            </a:r>
          </a:p>
        </p:txBody>
      </p:sp>
      <p:sp>
        <p:nvSpPr>
          <p:cNvPr id="33" name="Picture Placeholder 3">
            <a:extLst>
              <a:ext uri="{FF2B5EF4-FFF2-40B4-BE49-F238E27FC236}">
                <a16:creationId xmlns:a16="http://schemas.microsoft.com/office/drawing/2014/main" id="{0705BF7C-F799-47C0-9E08-E7C221428B6D}"/>
              </a:ext>
            </a:extLst>
          </p:cNvPr>
          <p:cNvSpPr>
            <a:spLocks noGrp="1"/>
          </p:cNvSpPr>
          <p:nvPr>
            <p:ph type="pic" sz="quarter" idx="26"/>
          </p:nvPr>
        </p:nvSpPr>
        <p:spPr>
          <a:xfrm>
            <a:off x="7832732" y="24153991"/>
            <a:ext cx="6372000" cy="5726241"/>
          </a:xfrm>
          <a:solidFill>
            <a:schemeClr val="bg1">
              <a:lumMod val="85000"/>
            </a:schemeClr>
          </a:solidFill>
        </p:spPr>
        <p:txBody>
          <a:bodyPr/>
          <a:lstStyle/>
          <a:p>
            <a:r>
              <a:rPr lang="en-US"/>
              <a:t>Click icon to add picture</a:t>
            </a:r>
            <a:endParaRPr lang="en-AU"/>
          </a:p>
        </p:txBody>
      </p:sp>
      <p:sp>
        <p:nvSpPr>
          <p:cNvPr id="35" name="Picture Placeholder 3">
            <a:extLst>
              <a:ext uri="{FF2B5EF4-FFF2-40B4-BE49-F238E27FC236}">
                <a16:creationId xmlns:a16="http://schemas.microsoft.com/office/drawing/2014/main" id="{BD73DBC5-A0B3-4C87-9442-6D15B08A18FF}"/>
              </a:ext>
            </a:extLst>
          </p:cNvPr>
          <p:cNvSpPr>
            <a:spLocks noGrp="1"/>
          </p:cNvSpPr>
          <p:nvPr>
            <p:ph type="pic" sz="quarter" idx="28"/>
          </p:nvPr>
        </p:nvSpPr>
        <p:spPr>
          <a:xfrm>
            <a:off x="2149533" y="33270282"/>
            <a:ext cx="12055200" cy="4633073"/>
          </a:xfrm>
          <a:solidFill>
            <a:schemeClr val="bg1">
              <a:lumMod val="85000"/>
            </a:schemeClr>
          </a:solidFill>
        </p:spPr>
        <p:txBody>
          <a:bodyPr/>
          <a:lstStyle/>
          <a:p>
            <a:r>
              <a:rPr lang="en-US"/>
              <a:t>Click icon to add picture</a:t>
            </a:r>
            <a:endParaRPr lang="en-AU"/>
          </a:p>
        </p:txBody>
      </p:sp>
      <p:sp>
        <p:nvSpPr>
          <p:cNvPr id="37" name="Picture Placeholder 3">
            <a:extLst>
              <a:ext uri="{FF2B5EF4-FFF2-40B4-BE49-F238E27FC236}">
                <a16:creationId xmlns:a16="http://schemas.microsoft.com/office/drawing/2014/main" id="{789013F8-4819-4683-8831-2A8562ADF73F}"/>
              </a:ext>
            </a:extLst>
          </p:cNvPr>
          <p:cNvSpPr>
            <a:spLocks noGrp="1"/>
          </p:cNvSpPr>
          <p:nvPr>
            <p:ph type="pic" sz="quarter" idx="30"/>
          </p:nvPr>
        </p:nvSpPr>
        <p:spPr>
          <a:xfrm>
            <a:off x="21977790" y="32134209"/>
            <a:ext cx="6372000" cy="2527408"/>
          </a:xfrm>
          <a:solidFill>
            <a:schemeClr val="bg1">
              <a:lumMod val="85000"/>
            </a:schemeClr>
          </a:solidFill>
        </p:spPr>
        <p:txBody>
          <a:bodyPr/>
          <a:lstStyle/>
          <a:p>
            <a:r>
              <a:rPr lang="en-US"/>
              <a:t>Click icon to add picture</a:t>
            </a:r>
            <a:endParaRPr lang="en-AU"/>
          </a:p>
        </p:txBody>
      </p:sp>
      <p:sp>
        <p:nvSpPr>
          <p:cNvPr id="39" name="Picture Placeholder 3">
            <a:extLst>
              <a:ext uri="{FF2B5EF4-FFF2-40B4-BE49-F238E27FC236}">
                <a16:creationId xmlns:a16="http://schemas.microsoft.com/office/drawing/2014/main" id="{6836C9F6-23F0-4A9F-9B77-45B47652E7A6}"/>
              </a:ext>
            </a:extLst>
          </p:cNvPr>
          <p:cNvSpPr>
            <a:spLocks noGrp="1"/>
          </p:cNvSpPr>
          <p:nvPr>
            <p:ph type="pic" sz="quarter" idx="32"/>
          </p:nvPr>
        </p:nvSpPr>
        <p:spPr>
          <a:xfrm>
            <a:off x="21977790" y="24153991"/>
            <a:ext cx="6372000" cy="5726241"/>
          </a:xfrm>
          <a:solidFill>
            <a:schemeClr val="bg1">
              <a:lumMod val="85000"/>
            </a:schemeClr>
          </a:solidFill>
        </p:spPr>
        <p:txBody>
          <a:bodyPr/>
          <a:lstStyle/>
          <a:p>
            <a:r>
              <a:rPr lang="en-US"/>
              <a:t>Click icon to add picture</a:t>
            </a:r>
            <a:endParaRPr lang="en-AU"/>
          </a:p>
        </p:txBody>
      </p:sp>
      <p:sp>
        <p:nvSpPr>
          <p:cNvPr id="40" name="Picture Placeholder 3">
            <a:extLst>
              <a:ext uri="{FF2B5EF4-FFF2-40B4-BE49-F238E27FC236}">
                <a16:creationId xmlns:a16="http://schemas.microsoft.com/office/drawing/2014/main" id="{2A334AAB-4320-415A-A6F5-9071488CD123}"/>
              </a:ext>
            </a:extLst>
          </p:cNvPr>
          <p:cNvSpPr>
            <a:spLocks noGrp="1"/>
          </p:cNvSpPr>
          <p:nvPr>
            <p:ph type="pic" sz="quarter" idx="33"/>
          </p:nvPr>
        </p:nvSpPr>
        <p:spPr>
          <a:xfrm>
            <a:off x="21977790" y="35375947"/>
            <a:ext cx="6372000" cy="2527408"/>
          </a:xfrm>
          <a:solidFill>
            <a:schemeClr val="bg1">
              <a:lumMod val="85000"/>
            </a:schemeClr>
          </a:solidFill>
        </p:spPr>
        <p:txBody>
          <a:bodyPr/>
          <a:lstStyle/>
          <a:p>
            <a:r>
              <a:rPr lang="en-US"/>
              <a:t>Click icon to add picture</a:t>
            </a:r>
            <a:endParaRPr lang="en-AU"/>
          </a:p>
        </p:txBody>
      </p:sp>
      <p:sp>
        <p:nvSpPr>
          <p:cNvPr id="41" name="Text Placeholder 140">
            <a:extLst>
              <a:ext uri="{FF2B5EF4-FFF2-40B4-BE49-F238E27FC236}">
                <a16:creationId xmlns:a16="http://schemas.microsoft.com/office/drawing/2014/main" id="{7AE924D5-2C73-431D-AB3C-23B9A8901949}"/>
              </a:ext>
            </a:extLst>
          </p:cNvPr>
          <p:cNvSpPr>
            <a:spLocks noGrp="1"/>
          </p:cNvSpPr>
          <p:nvPr>
            <p:ph type="body" sz="quarter" idx="16" hasCustomPrompt="1"/>
          </p:nvPr>
        </p:nvSpPr>
        <p:spPr>
          <a:xfrm>
            <a:off x="1408176" y="40297045"/>
            <a:ext cx="18651144" cy="1446532"/>
          </a:xfrm>
        </p:spPr>
        <p:txBody>
          <a:bodyPr anchor="t" anchorCtr="0"/>
          <a:lstStyle>
            <a:lvl1pPr>
              <a:spcBef>
                <a:spcPts val="0"/>
              </a:spcBef>
              <a:defRPr sz="6000" b="0">
                <a:solidFill>
                  <a:srgbClr val="000F46"/>
                </a:solidFill>
                <a:latin typeface="Arial" panose="020B0604020202020204" pitchFamily="34" charset="0"/>
                <a:cs typeface="Arial" panose="020B0604020202020204" pitchFamily="34" charset="0"/>
              </a:defRPr>
            </a:lvl1pPr>
            <a:lvl2pPr marL="0" indent="0">
              <a:spcBef>
                <a:spcPts val="0"/>
              </a:spcBef>
              <a:buNone/>
              <a:defRPr sz="6000" b="0">
                <a:solidFill>
                  <a:srgbClr val="000F46"/>
                </a:solidFill>
              </a:defRPr>
            </a:lvl2pPr>
            <a:lvl3pPr marL="0" indent="0">
              <a:spcBef>
                <a:spcPts val="0"/>
              </a:spcBef>
              <a:buNone/>
              <a:defRPr sz="6000" b="0">
                <a:solidFill>
                  <a:srgbClr val="000F46"/>
                </a:solidFill>
              </a:defRPr>
            </a:lvl3pPr>
            <a:lvl4pPr>
              <a:spcBef>
                <a:spcPts val="0"/>
              </a:spcBef>
              <a:defRPr sz="6000" b="0">
                <a:solidFill>
                  <a:srgbClr val="000F46"/>
                </a:solidFill>
              </a:defRPr>
            </a:lvl4pPr>
            <a:lvl5pPr>
              <a:spcBef>
                <a:spcPts val="0"/>
              </a:spcBef>
              <a:defRPr sz="6000" b="0">
                <a:solidFill>
                  <a:srgbClr val="000F46"/>
                </a:solidFill>
              </a:defRPr>
            </a:lvl5pPr>
            <a:lvl6pPr>
              <a:spcBef>
                <a:spcPts val="0"/>
              </a:spcBef>
              <a:defRPr sz="6000" b="0">
                <a:solidFill>
                  <a:srgbClr val="000F46"/>
                </a:solidFill>
              </a:defRPr>
            </a:lvl6pPr>
            <a:lvl7pPr>
              <a:spcBef>
                <a:spcPts val="0"/>
              </a:spcBef>
              <a:defRPr sz="6000" b="0">
                <a:solidFill>
                  <a:srgbClr val="000F46"/>
                </a:solidFill>
              </a:defRPr>
            </a:lvl7pPr>
            <a:lvl8pPr>
              <a:spcBef>
                <a:spcPts val="0"/>
              </a:spcBef>
              <a:defRPr sz="6000" b="0">
                <a:solidFill>
                  <a:srgbClr val="000F46"/>
                </a:solidFill>
              </a:defRPr>
            </a:lvl8pPr>
            <a:lvl9pPr>
              <a:spcBef>
                <a:spcPts val="0"/>
              </a:spcBef>
              <a:defRPr sz="6000" b="0">
                <a:solidFill>
                  <a:srgbClr val="000F46"/>
                </a:solidFill>
              </a:defRPr>
            </a:lvl9pPr>
          </a:lstStyle>
          <a:p>
            <a:pPr lvl="0"/>
            <a:r>
              <a:rPr lang="en-AU" noProof="0" dirty="0"/>
              <a:t>Click to add Tagline</a:t>
            </a:r>
          </a:p>
          <a:p>
            <a:pPr lvl="0"/>
            <a:r>
              <a:rPr lang="en-AU" noProof="0" dirty="0"/>
              <a:t>Use this for dark images</a:t>
            </a:r>
          </a:p>
          <a:p>
            <a:pPr lvl="0"/>
            <a:r>
              <a:rPr lang="en-AU" noProof="0" dirty="0"/>
              <a:t>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5</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
        <p:nvSpPr>
          <p:cNvPr id="42" name="Text Placeholder 140">
            <a:extLst>
              <a:ext uri="{FF2B5EF4-FFF2-40B4-BE49-F238E27FC236}">
                <a16:creationId xmlns:a16="http://schemas.microsoft.com/office/drawing/2014/main" id="{21650D23-7D50-4F44-AD72-D48E8BD34EDF}"/>
              </a:ext>
            </a:extLst>
          </p:cNvPr>
          <p:cNvSpPr>
            <a:spLocks noGrp="1"/>
          </p:cNvSpPr>
          <p:nvPr>
            <p:ph type="body" sz="quarter" idx="17" hasCustomPrompt="1"/>
          </p:nvPr>
        </p:nvSpPr>
        <p:spPr>
          <a:xfrm>
            <a:off x="20059321" y="40297045"/>
            <a:ext cx="8927160" cy="1446532"/>
          </a:xfrm>
        </p:spPr>
        <p:txBody>
          <a:bodyPr anchor="t" anchorCtr="0"/>
          <a:lstStyle>
            <a:lvl1pPr algn="r">
              <a:spcBef>
                <a:spcPts val="0"/>
              </a:spcBef>
              <a:defRPr sz="6000" b="0">
                <a:solidFill>
                  <a:srgbClr val="000F46"/>
                </a:solidFill>
                <a:latin typeface="Arial" panose="020B0604020202020204" pitchFamily="34" charset="0"/>
                <a:cs typeface="Arial" panose="020B0604020202020204" pitchFamily="34" charset="0"/>
              </a:defRPr>
            </a:lvl1pPr>
            <a:lvl2pPr marL="0" indent="0" algn="r">
              <a:spcBef>
                <a:spcPts val="0"/>
              </a:spcBef>
              <a:buNone/>
              <a:defRPr sz="6000" b="0">
                <a:solidFill>
                  <a:srgbClr val="000F46"/>
                </a:solidFill>
              </a:defRPr>
            </a:lvl2pPr>
            <a:lvl3pPr marL="0" indent="0" algn="r">
              <a:spcBef>
                <a:spcPts val="0"/>
              </a:spcBef>
              <a:buNone/>
              <a:defRPr sz="6000" b="0">
                <a:solidFill>
                  <a:srgbClr val="000F46"/>
                </a:solidFill>
              </a:defRPr>
            </a:lvl3pPr>
            <a:lvl4pPr algn="r">
              <a:spcBef>
                <a:spcPts val="0"/>
              </a:spcBef>
              <a:defRPr sz="6000" b="0">
                <a:solidFill>
                  <a:srgbClr val="000F46"/>
                </a:solidFill>
              </a:defRPr>
            </a:lvl4pPr>
            <a:lvl5pPr algn="r">
              <a:spcBef>
                <a:spcPts val="0"/>
              </a:spcBef>
              <a:defRPr sz="6000" b="0">
                <a:solidFill>
                  <a:srgbClr val="000F46"/>
                </a:solidFill>
              </a:defRPr>
            </a:lvl5pPr>
            <a:lvl6pPr algn="r">
              <a:spcBef>
                <a:spcPts val="0"/>
              </a:spcBef>
              <a:defRPr sz="6000" b="0">
                <a:solidFill>
                  <a:srgbClr val="000F46"/>
                </a:solidFill>
              </a:defRPr>
            </a:lvl6pPr>
            <a:lvl7pPr algn="r">
              <a:spcBef>
                <a:spcPts val="0"/>
              </a:spcBef>
              <a:defRPr sz="6000" b="0">
                <a:solidFill>
                  <a:srgbClr val="000F46"/>
                </a:solidFill>
              </a:defRPr>
            </a:lvl7pPr>
            <a:lvl8pPr algn="r">
              <a:spcBef>
                <a:spcPts val="0"/>
              </a:spcBef>
              <a:defRPr sz="6000" b="0">
                <a:solidFill>
                  <a:srgbClr val="000F46"/>
                </a:solidFill>
              </a:defRPr>
            </a:lvl8pPr>
            <a:lvl9pPr algn="r">
              <a:spcBef>
                <a:spcPts val="0"/>
              </a:spcBef>
              <a:defRPr sz="6000" b="0">
                <a:solidFill>
                  <a:srgbClr val="000F46"/>
                </a:solidFill>
              </a:defRPr>
            </a:lvl9pPr>
          </a:lstStyle>
          <a:p>
            <a:pPr lvl="0"/>
            <a:r>
              <a:rPr lang="en-AU" noProof="0" dirty="0"/>
              <a:t>Click to add URL</a:t>
            </a:r>
          </a:p>
          <a:p>
            <a:pPr lvl="0"/>
            <a:r>
              <a:rPr lang="en-AU" noProof="0" dirty="0"/>
              <a:t>Use this for dark images</a:t>
            </a:r>
          </a:p>
          <a:p>
            <a:pPr lvl="0"/>
            <a:r>
              <a:rPr lang="en-AU" noProof="0" dirty="0"/>
              <a:t>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5</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Tree>
    <p:extLst>
      <p:ext uri="{BB962C8B-B14F-4D97-AF65-F5344CB8AC3E}">
        <p14:creationId xmlns:p14="http://schemas.microsoft.com/office/powerpoint/2010/main" val="2037563985"/>
      </p:ext>
    </p:extLst>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9561C-11B4-4CC4-B271-3E59C981A78C}"/>
              </a:ext>
            </a:extLst>
          </p:cNvPr>
          <p:cNvSpPr>
            <a:spLocks noGrp="1"/>
          </p:cNvSpPr>
          <p:nvPr>
            <p:ph type="title"/>
          </p:nvPr>
        </p:nvSpPr>
        <p:spPr>
          <a:xfrm>
            <a:off x="10121223" y="918343"/>
            <a:ext cx="19263054" cy="4712568"/>
          </a:xfrm>
          <a:prstGeom prst="rect">
            <a:avLst/>
          </a:prstGeom>
        </p:spPr>
        <p:txBody>
          <a:bodyPr vert="horz" lIns="91440" tIns="45720" rIns="91440" bIns="45720" rtlCol="0" anchor="ctr" anchorCtr="0">
            <a:noAutofit/>
          </a:bodyPr>
          <a:lstStyle/>
          <a:p>
            <a:r>
              <a:rPr lang="en-US" noProof="0" dirty="0"/>
              <a:t>Click to edit </a:t>
            </a:r>
            <a:br>
              <a:rPr lang="en-US" noProof="0" dirty="0"/>
            </a:br>
            <a:r>
              <a:rPr lang="en-US" noProof="0" dirty="0"/>
              <a:t>Master title style</a:t>
            </a:r>
            <a:endParaRPr lang="en-AU" noProof="0" dirty="0"/>
          </a:p>
        </p:txBody>
      </p:sp>
      <p:sp>
        <p:nvSpPr>
          <p:cNvPr id="3" name="Text Placeholder 2">
            <a:extLst>
              <a:ext uri="{FF2B5EF4-FFF2-40B4-BE49-F238E27FC236}">
                <a16:creationId xmlns:a16="http://schemas.microsoft.com/office/drawing/2014/main" id="{03A81F4D-4B89-424A-BC66-199E1E666FD1}"/>
              </a:ext>
            </a:extLst>
          </p:cNvPr>
          <p:cNvSpPr>
            <a:spLocks noGrp="1"/>
          </p:cNvSpPr>
          <p:nvPr>
            <p:ph type="body" idx="1"/>
          </p:nvPr>
        </p:nvSpPr>
        <p:spPr>
          <a:xfrm>
            <a:off x="890936" y="6164826"/>
            <a:ext cx="28493341" cy="30718055"/>
          </a:xfrm>
          <a:prstGeom prst="rect">
            <a:avLst/>
          </a:prstGeom>
        </p:spPr>
        <p:txBody>
          <a:bodyPr vert="horz" lIns="91440" tIns="45720" rIns="91440" bIns="4572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AU" noProof="0" dirty="0"/>
          </a:p>
        </p:txBody>
      </p:sp>
      <p:sp>
        <p:nvSpPr>
          <p:cNvPr id="4" name="Date Placeholder 3">
            <a:extLst>
              <a:ext uri="{FF2B5EF4-FFF2-40B4-BE49-F238E27FC236}">
                <a16:creationId xmlns:a16="http://schemas.microsoft.com/office/drawing/2014/main" id="{A76D8956-3042-4F51-A765-52197DEBA845}"/>
              </a:ext>
            </a:extLst>
          </p:cNvPr>
          <p:cNvSpPr>
            <a:spLocks noGrp="1"/>
          </p:cNvSpPr>
          <p:nvPr>
            <p:ph type="dt" sz="half" idx="2"/>
          </p:nvPr>
        </p:nvSpPr>
        <p:spPr>
          <a:xfrm>
            <a:off x="21034848" y="40393080"/>
            <a:ext cx="6603629" cy="1492340"/>
          </a:xfrm>
          <a:prstGeom prst="rect">
            <a:avLst/>
          </a:prstGeom>
        </p:spPr>
        <p:txBody>
          <a:bodyPr vert="horz" lIns="91440" tIns="45720" rIns="91440" bIns="45720" rtlCol="0" anchor="t" anchorCtr="0"/>
          <a:lstStyle>
            <a:lvl1pPr algn="l">
              <a:defRPr sz="6000">
                <a:solidFill>
                  <a:srgbClr val="000F46"/>
                </a:solidFill>
              </a:defRPr>
            </a:lvl1pPr>
          </a:lstStyle>
          <a:p>
            <a:fld id="{15C1EA3C-26E9-4B87-838B-C7B127160328}" type="datetime1">
              <a:rPr lang="en-AU" smtClean="0"/>
              <a:pPr/>
              <a:t>31/10/2023</a:t>
            </a:fld>
            <a:endParaRPr lang="en-AU"/>
          </a:p>
        </p:txBody>
      </p:sp>
      <p:sp>
        <p:nvSpPr>
          <p:cNvPr id="5" name="Footer Placeholder 4">
            <a:extLst>
              <a:ext uri="{FF2B5EF4-FFF2-40B4-BE49-F238E27FC236}">
                <a16:creationId xmlns:a16="http://schemas.microsoft.com/office/drawing/2014/main" id="{2B9DE430-5DBA-4DE1-9C36-C5FAED4EAF10}"/>
              </a:ext>
            </a:extLst>
          </p:cNvPr>
          <p:cNvSpPr>
            <a:spLocks noGrp="1"/>
          </p:cNvSpPr>
          <p:nvPr>
            <p:ph type="ftr" sz="quarter" idx="3"/>
          </p:nvPr>
        </p:nvSpPr>
        <p:spPr>
          <a:xfrm>
            <a:off x="890937" y="40393080"/>
            <a:ext cx="20143914" cy="1492340"/>
          </a:xfrm>
          <a:prstGeom prst="rect">
            <a:avLst/>
          </a:prstGeom>
        </p:spPr>
        <p:txBody>
          <a:bodyPr vert="horz" lIns="91440" tIns="45720" rIns="91440" bIns="45720" rtlCol="0" anchor="t" anchorCtr="0"/>
          <a:lstStyle>
            <a:lvl1pPr algn="l">
              <a:defRPr sz="6000">
                <a:solidFill>
                  <a:srgbClr val="000F46"/>
                </a:solidFill>
              </a:defRPr>
            </a:lvl1pPr>
          </a:lstStyle>
          <a:p>
            <a:endParaRPr lang="en-AU" dirty="0"/>
          </a:p>
        </p:txBody>
      </p:sp>
      <p:sp>
        <p:nvSpPr>
          <p:cNvPr id="6" name="Slide Number Placeholder 5">
            <a:extLst>
              <a:ext uri="{FF2B5EF4-FFF2-40B4-BE49-F238E27FC236}">
                <a16:creationId xmlns:a16="http://schemas.microsoft.com/office/drawing/2014/main" id="{DD42F550-8FDF-4424-AA18-C4563333340E}"/>
              </a:ext>
            </a:extLst>
          </p:cNvPr>
          <p:cNvSpPr>
            <a:spLocks noGrp="1"/>
          </p:cNvSpPr>
          <p:nvPr>
            <p:ph type="sldNum" sz="quarter" idx="4"/>
          </p:nvPr>
        </p:nvSpPr>
        <p:spPr>
          <a:xfrm>
            <a:off x="27638477" y="40393080"/>
            <a:ext cx="1745800" cy="1492340"/>
          </a:xfrm>
          <a:prstGeom prst="rect">
            <a:avLst/>
          </a:prstGeom>
        </p:spPr>
        <p:txBody>
          <a:bodyPr vert="horz" lIns="91440" tIns="45720" rIns="0" bIns="45720" rtlCol="0" anchor="t" anchorCtr="0"/>
          <a:lstStyle>
            <a:lvl1pPr algn="r">
              <a:defRPr sz="6000">
                <a:solidFill>
                  <a:srgbClr val="000F46"/>
                </a:solidFill>
              </a:defRPr>
            </a:lvl1pPr>
          </a:lstStyle>
          <a:p>
            <a:fld id="{DC22DD25-61AE-413C-B4D2-EF2365C9B2E1}" type="slidenum">
              <a:rPr lang="en-AU" smtClean="0"/>
              <a:pPr/>
              <a:t>‹#›</a:t>
            </a:fld>
            <a:endParaRPr lang="en-AU"/>
          </a:p>
        </p:txBody>
      </p:sp>
      <p:pic>
        <p:nvPicPr>
          <p:cNvPr id="18" name="object 3">
            <a:extLst>
              <a:ext uri="{FF2B5EF4-FFF2-40B4-BE49-F238E27FC236}">
                <a16:creationId xmlns:a16="http://schemas.microsoft.com/office/drawing/2014/main" id="{831609D7-6655-3658-037D-CBA323F41125}"/>
              </a:ext>
            </a:extLst>
          </p:cNvPr>
          <p:cNvPicPr/>
          <p:nvPr userDrawn="1"/>
        </p:nvPicPr>
        <p:blipFill>
          <a:blip r:embed="rId3" cstate="print"/>
          <a:stretch>
            <a:fillRect/>
          </a:stretch>
        </p:blipFill>
        <p:spPr>
          <a:xfrm>
            <a:off x="890936" y="839635"/>
            <a:ext cx="9491929" cy="4746008"/>
          </a:xfrm>
          <a:prstGeom prst="rect">
            <a:avLst/>
          </a:prstGeom>
        </p:spPr>
      </p:pic>
      <p:sp>
        <p:nvSpPr>
          <p:cNvPr id="17" name="object 4">
            <a:extLst>
              <a:ext uri="{FF2B5EF4-FFF2-40B4-BE49-F238E27FC236}">
                <a16:creationId xmlns:a16="http://schemas.microsoft.com/office/drawing/2014/main" id="{1371ACB1-AE62-3681-B40E-4FF83C1D81C7}"/>
              </a:ext>
            </a:extLst>
          </p:cNvPr>
          <p:cNvSpPr txBox="1"/>
          <p:nvPr userDrawn="1"/>
        </p:nvSpPr>
        <p:spPr>
          <a:xfrm>
            <a:off x="6079983" y="1368681"/>
            <a:ext cx="3211501" cy="997709"/>
          </a:xfrm>
          <a:prstGeom prst="rect">
            <a:avLst/>
          </a:prstGeom>
        </p:spPr>
        <p:txBody>
          <a:bodyPr vert="horz" wrap="square" lIns="0" tIns="12700" rIns="0" bIns="0" rtlCol="0">
            <a:spAutoFit/>
          </a:bodyPr>
          <a:lstStyle/>
          <a:p>
            <a:pPr marL="12700" marR="5080">
              <a:lnSpc>
                <a:spcPct val="100000"/>
              </a:lnSpc>
              <a:spcBef>
                <a:spcPts val="100"/>
              </a:spcBef>
            </a:pPr>
            <a:r>
              <a:rPr sz="3200" spc="-10" dirty="0">
                <a:solidFill>
                  <a:srgbClr val="000F46"/>
                </a:solidFill>
                <a:latin typeface="Arial"/>
                <a:cs typeface="Arial"/>
              </a:rPr>
              <a:t>Melbourne Energy Institute</a:t>
            </a:r>
            <a:endParaRPr sz="3200" dirty="0">
              <a:latin typeface="Arial"/>
              <a:cs typeface="Arial"/>
            </a:endParaRPr>
          </a:p>
        </p:txBody>
      </p:sp>
    </p:spTree>
    <p:extLst>
      <p:ext uri="{BB962C8B-B14F-4D97-AF65-F5344CB8AC3E}">
        <p14:creationId xmlns:p14="http://schemas.microsoft.com/office/powerpoint/2010/main" val="1274833569"/>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r" defTabSz="5694980" rtl="0" eaLnBrk="1" latinLnBrk="0" hangingPunct="1">
        <a:lnSpc>
          <a:spcPct val="90000"/>
        </a:lnSpc>
        <a:spcBef>
          <a:spcPct val="0"/>
        </a:spcBef>
        <a:buNone/>
        <a:defRPr sz="13000" b="1" kern="1200">
          <a:solidFill>
            <a:srgbClr val="000F46"/>
          </a:solidFill>
          <a:latin typeface="+mj-lt"/>
          <a:ea typeface="+mj-ea"/>
          <a:cs typeface="+mj-cs"/>
        </a:defRPr>
      </a:lvl1pPr>
    </p:titleStyle>
    <p:bodyStyle>
      <a:lvl1pPr marL="0" indent="0" algn="l" defTabSz="5694980" rtl="0" eaLnBrk="1" latinLnBrk="0" hangingPunct="1">
        <a:lnSpc>
          <a:spcPct val="100000"/>
        </a:lnSpc>
        <a:spcBef>
          <a:spcPts val="3115"/>
        </a:spcBef>
        <a:buFont typeface="Arial" panose="020B0604020202020204" pitchFamily="34" charset="0"/>
        <a:buNone/>
        <a:defRPr sz="5650" kern="1200">
          <a:solidFill>
            <a:srgbClr val="000F46"/>
          </a:solidFill>
          <a:latin typeface="Arial" panose="020B0604020202020204" pitchFamily="34" charset="0"/>
          <a:ea typeface="+mn-ea"/>
          <a:cs typeface="Arial" panose="020B0604020202020204" pitchFamily="34" charset="0"/>
        </a:defRPr>
      </a:lvl1pPr>
      <a:lvl2pPr marL="1345270" indent="-1345270" algn="l" defTabSz="5694980" rtl="0" eaLnBrk="1" latinLnBrk="0" hangingPunct="1">
        <a:lnSpc>
          <a:spcPct val="100000"/>
        </a:lnSpc>
        <a:spcBef>
          <a:spcPts val="3115"/>
        </a:spcBef>
        <a:buFont typeface="Arial" panose="020B0604020202020204" pitchFamily="34" charset="0"/>
        <a:buChar char="•"/>
        <a:defRPr sz="5650" kern="1200">
          <a:solidFill>
            <a:srgbClr val="000F46"/>
          </a:solidFill>
          <a:latin typeface="Arial" panose="020B0604020202020204" pitchFamily="34" charset="0"/>
          <a:ea typeface="+mn-ea"/>
          <a:cs typeface="Arial" panose="020B0604020202020204" pitchFamily="34" charset="0"/>
        </a:defRPr>
      </a:lvl2pPr>
      <a:lvl3pPr marL="2690548" indent="-1345270" algn="l" defTabSz="5694980" rtl="0" eaLnBrk="1" latinLnBrk="0" hangingPunct="1">
        <a:lnSpc>
          <a:spcPct val="100000"/>
        </a:lnSpc>
        <a:spcBef>
          <a:spcPts val="3115"/>
        </a:spcBef>
        <a:buFont typeface="Calibri" panose="020F0502020204030204" pitchFamily="34" charset="0"/>
        <a:buChar char="–"/>
        <a:defRPr sz="5650" b="0" kern="1200">
          <a:solidFill>
            <a:srgbClr val="000F46"/>
          </a:solidFill>
          <a:latin typeface="Arial" panose="020B0604020202020204" pitchFamily="34" charset="0"/>
          <a:ea typeface="+mn-ea"/>
          <a:cs typeface="Arial" panose="020B0604020202020204" pitchFamily="34" charset="0"/>
        </a:defRPr>
      </a:lvl3pPr>
      <a:lvl4pPr marL="0" indent="0" algn="l" defTabSz="5694980" rtl="0" eaLnBrk="1" latinLnBrk="0" hangingPunct="1">
        <a:lnSpc>
          <a:spcPct val="100000"/>
        </a:lnSpc>
        <a:spcBef>
          <a:spcPts val="4984"/>
        </a:spcBef>
        <a:buFont typeface="Arial" panose="020B0604020202020204" pitchFamily="34" charset="0"/>
        <a:buNone/>
        <a:defRPr sz="5650" b="1" kern="1200">
          <a:solidFill>
            <a:srgbClr val="000F46"/>
          </a:solidFill>
          <a:latin typeface="Arial" panose="020B0604020202020204" pitchFamily="34" charset="0"/>
          <a:ea typeface="+mn-ea"/>
          <a:cs typeface="Arial" panose="020B0604020202020204" pitchFamily="34" charset="0"/>
        </a:defRPr>
      </a:lvl4pPr>
      <a:lvl5pPr marL="0" indent="0" algn="l" defTabSz="5694980" rtl="0" eaLnBrk="1" latinLnBrk="0" hangingPunct="1">
        <a:lnSpc>
          <a:spcPct val="100000"/>
        </a:lnSpc>
        <a:spcBef>
          <a:spcPts val="3115"/>
        </a:spcBef>
        <a:buFont typeface="Arial" panose="020B0604020202020204" pitchFamily="34" charset="0"/>
        <a:buNone/>
        <a:defRPr sz="5650" kern="1200">
          <a:solidFill>
            <a:srgbClr val="000F46"/>
          </a:solidFill>
          <a:latin typeface="Arial" panose="020B0604020202020204" pitchFamily="34" charset="0"/>
          <a:ea typeface="+mn-ea"/>
          <a:cs typeface="Arial" panose="020B0604020202020204" pitchFamily="34" charset="0"/>
        </a:defRPr>
      </a:lvl5pPr>
      <a:lvl6pPr marL="0" indent="0" algn="l" defTabSz="5694980" rtl="0" eaLnBrk="1" latinLnBrk="0" hangingPunct="1">
        <a:lnSpc>
          <a:spcPct val="100000"/>
        </a:lnSpc>
        <a:spcBef>
          <a:spcPts val="3115"/>
        </a:spcBef>
        <a:buFont typeface="Arial" panose="020B0604020202020204" pitchFamily="34" charset="0"/>
        <a:buNone/>
        <a:defRPr sz="5650" kern="1200">
          <a:solidFill>
            <a:schemeClr val="tx1"/>
          </a:solidFill>
          <a:latin typeface="+mn-lt"/>
          <a:ea typeface="+mn-ea"/>
          <a:cs typeface="+mn-cs"/>
        </a:defRPr>
      </a:lvl6pPr>
      <a:lvl7pPr marL="0" indent="0" algn="l" defTabSz="5694980" rtl="0" eaLnBrk="1" latinLnBrk="0" hangingPunct="1">
        <a:lnSpc>
          <a:spcPct val="100000"/>
        </a:lnSpc>
        <a:spcBef>
          <a:spcPts val="3115"/>
        </a:spcBef>
        <a:buFont typeface="Arial" panose="020B0604020202020204" pitchFamily="34" charset="0"/>
        <a:buNone/>
        <a:defRPr sz="5650" kern="1200">
          <a:solidFill>
            <a:schemeClr val="tx1"/>
          </a:solidFill>
          <a:latin typeface="+mn-lt"/>
          <a:ea typeface="+mn-ea"/>
          <a:cs typeface="+mn-cs"/>
        </a:defRPr>
      </a:lvl7pPr>
      <a:lvl8pPr marL="0" indent="0" algn="l" defTabSz="5694980" rtl="0" eaLnBrk="1" latinLnBrk="0" hangingPunct="1">
        <a:lnSpc>
          <a:spcPct val="100000"/>
        </a:lnSpc>
        <a:spcBef>
          <a:spcPts val="3115"/>
        </a:spcBef>
        <a:buFont typeface="Arial" panose="020B0604020202020204" pitchFamily="34" charset="0"/>
        <a:buNone/>
        <a:defRPr sz="5650" kern="1200">
          <a:solidFill>
            <a:schemeClr val="tx1"/>
          </a:solidFill>
          <a:latin typeface="+mn-lt"/>
          <a:ea typeface="+mn-ea"/>
          <a:cs typeface="+mn-cs"/>
        </a:defRPr>
      </a:lvl8pPr>
      <a:lvl9pPr marL="0" indent="0" algn="l" defTabSz="5694980" rtl="0" eaLnBrk="1" latinLnBrk="0" hangingPunct="1">
        <a:lnSpc>
          <a:spcPct val="100000"/>
        </a:lnSpc>
        <a:spcBef>
          <a:spcPts val="3115"/>
        </a:spcBef>
        <a:buFont typeface="Arial" panose="020B0604020202020204" pitchFamily="34" charset="0"/>
        <a:buNone/>
        <a:defRPr sz="5650" kern="1200">
          <a:solidFill>
            <a:schemeClr val="tx1"/>
          </a:solidFill>
          <a:latin typeface="+mn-lt"/>
          <a:ea typeface="+mn-ea"/>
          <a:cs typeface="+mn-cs"/>
        </a:defRPr>
      </a:lvl9pPr>
    </p:bodyStyle>
    <p:otherStyle>
      <a:defPPr>
        <a:defRPr lang="en-US"/>
      </a:defPPr>
      <a:lvl1pPr marL="0" algn="l" defTabSz="5694980" rtl="0" eaLnBrk="1" latinLnBrk="0" hangingPunct="1">
        <a:defRPr sz="11211" kern="1200">
          <a:solidFill>
            <a:schemeClr val="tx1"/>
          </a:solidFill>
          <a:latin typeface="+mn-lt"/>
          <a:ea typeface="+mn-ea"/>
          <a:cs typeface="+mn-cs"/>
        </a:defRPr>
      </a:lvl1pPr>
      <a:lvl2pPr marL="2847498" algn="l" defTabSz="5694980" rtl="0" eaLnBrk="1" latinLnBrk="0" hangingPunct="1">
        <a:defRPr sz="11211" kern="1200">
          <a:solidFill>
            <a:schemeClr val="tx1"/>
          </a:solidFill>
          <a:latin typeface="+mn-lt"/>
          <a:ea typeface="+mn-ea"/>
          <a:cs typeface="+mn-cs"/>
        </a:defRPr>
      </a:lvl2pPr>
      <a:lvl3pPr marL="5694980" algn="l" defTabSz="5694980" rtl="0" eaLnBrk="1" latinLnBrk="0" hangingPunct="1">
        <a:defRPr sz="11211" kern="1200">
          <a:solidFill>
            <a:schemeClr val="tx1"/>
          </a:solidFill>
          <a:latin typeface="+mn-lt"/>
          <a:ea typeface="+mn-ea"/>
          <a:cs typeface="+mn-cs"/>
        </a:defRPr>
      </a:lvl3pPr>
      <a:lvl4pPr marL="8542478" algn="l" defTabSz="5694980" rtl="0" eaLnBrk="1" latinLnBrk="0" hangingPunct="1">
        <a:defRPr sz="11211" kern="1200">
          <a:solidFill>
            <a:schemeClr val="tx1"/>
          </a:solidFill>
          <a:latin typeface="+mn-lt"/>
          <a:ea typeface="+mn-ea"/>
          <a:cs typeface="+mn-cs"/>
        </a:defRPr>
      </a:lvl4pPr>
      <a:lvl5pPr marL="11389969" algn="l" defTabSz="5694980" rtl="0" eaLnBrk="1" latinLnBrk="0" hangingPunct="1">
        <a:defRPr sz="11211" kern="1200">
          <a:solidFill>
            <a:schemeClr val="tx1"/>
          </a:solidFill>
          <a:latin typeface="+mn-lt"/>
          <a:ea typeface="+mn-ea"/>
          <a:cs typeface="+mn-cs"/>
        </a:defRPr>
      </a:lvl5pPr>
      <a:lvl6pPr marL="14237458" algn="l" defTabSz="5694980" rtl="0" eaLnBrk="1" latinLnBrk="0" hangingPunct="1">
        <a:defRPr sz="11211" kern="1200">
          <a:solidFill>
            <a:schemeClr val="tx1"/>
          </a:solidFill>
          <a:latin typeface="+mn-lt"/>
          <a:ea typeface="+mn-ea"/>
          <a:cs typeface="+mn-cs"/>
        </a:defRPr>
      </a:lvl6pPr>
      <a:lvl7pPr marL="17084945" algn="l" defTabSz="5694980" rtl="0" eaLnBrk="1" latinLnBrk="0" hangingPunct="1">
        <a:defRPr sz="11211" kern="1200">
          <a:solidFill>
            <a:schemeClr val="tx1"/>
          </a:solidFill>
          <a:latin typeface="+mn-lt"/>
          <a:ea typeface="+mn-ea"/>
          <a:cs typeface="+mn-cs"/>
        </a:defRPr>
      </a:lvl7pPr>
      <a:lvl8pPr marL="19932440" algn="l" defTabSz="5694980" rtl="0" eaLnBrk="1" latinLnBrk="0" hangingPunct="1">
        <a:defRPr sz="11211" kern="1200">
          <a:solidFill>
            <a:schemeClr val="tx1"/>
          </a:solidFill>
          <a:latin typeface="+mn-lt"/>
          <a:ea typeface="+mn-ea"/>
          <a:cs typeface="+mn-cs"/>
        </a:defRPr>
      </a:lvl8pPr>
      <a:lvl9pPr marL="22779937" algn="l" defTabSz="5694980" rtl="0" eaLnBrk="1" latinLnBrk="0" hangingPunct="1">
        <a:defRPr sz="1121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481" userDrawn="1">
          <p15:clr>
            <a:srgbClr val="F26B43"/>
          </p15:clr>
        </p15:guide>
        <p15:guide id="2" pos="953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857C5420-A82F-41FC-A1B4-9997C982D673}"/>
              </a:ext>
            </a:extLst>
          </p:cNvPr>
          <p:cNvSpPr>
            <a:spLocks noGrp="1"/>
          </p:cNvSpPr>
          <p:nvPr>
            <p:ph type="title"/>
          </p:nvPr>
        </p:nvSpPr>
        <p:spPr/>
        <p:txBody>
          <a:bodyPr/>
          <a:lstStyle/>
          <a:p>
            <a:endParaRPr lang="en-AU" dirty="0"/>
          </a:p>
        </p:txBody>
      </p:sp>
      <p:sp>
        <p:nvSpPr>
          <p:cNvPr id="37" name="Text Placeholder 36">
            <a:extLst>
              <a:ext uri="{FF2B5EF4-FFF2-40B4-BE49-F238E27FC236}">
                <a16:creationId xmlns:a16="http://schemas.microsoft.com/office/drawing/2014/main" id="{B4476F72-6773-49AF-AEE4-567A0318A463}"/>
              </a:ext>
            </a:extLst>
          </p:cNvPr>
          <p:cNvSpPr>
            <a:spLocks noGrp="1"/>
          </p:cNvSpPr>
          <p:nvPr>
            <p:ph type="body" sz="quarter" idx="18"/>
          </p:nvPr>
        </p:nvSpPr>
        <p:spPr/>
        <p:txBody>
          <a:bodyPr/>
          <a:lstStyle/>
          <a:p>
            <a:endParaRPr lang="en-AU"/>
          </a:p>
        </p:txBody>
      </p:sp>
      <p:sp>
        <p:nvSpPr>
          <p:cNvPr id="38" name="Text Placeholder 37">
            <a:extLst>
              <a:ext uri="{FF2B5EF4-FFF2-40B4-BE49-F238E27FC236}">
                <a16:creationId xmlns:a16="http://schemas.microsoft.com/office/drawing/2014/main" id="{4691A18C-788E-4306-8298-F80EA6385081}"/>
              </a:ext>
            </a:extLst>
          </p:cNvPr>
          <p:cNvSpPr>
            <a:spLocks noGrp="1"/>
          </p:cNvSpPr>
          <p:nvPr>
            <p:ph type="body" sz="quarter" idx="19"/>
          </p:nvPr>
        </p:nvSpPr>
        <p:spPr/>
        <p:txBody>
          <a:bodyPr/>
          <a:lstStyle/>
          <a:p>
            <a:endParaRPr lang="en-AU"/>
          </a:p>
        </p:txBody>
      </p:sp>
      <p:sp>
        <p:nvSpPr>
          <p:cNvPr id="39" name="Text Placeholder 38">
            <a:extLst>
              <a:ext uri="{FF2B5EF4-FFF2-40B4-BE49-F238E27FC236}">
                <a16:creationId xmlns:a16="http://schemas.microsoft.com/office/drawing/2014/main" id="{F8A7CE8B-FCB7-46E9-B0A6-DE6FB9525900}"/>
              </a:ext>
            </a:extLst>
          </p:cNvPr>
          <p:cNvSpPr>
            <a:spLocks noGrp="1"/>
          </p:cNvSpPr>
          <p:nvPr>
            <p:ph type="body" sz="quarter" idx="20"/>
          </p:nvPr>
        </p:nvSpPr>
        <p:spPr/>
        <p:txBody>
          <a:bodyPr/>
          <a:lstStyle/>
          <a:p>
            <a:endParaRPr lang="en-AU"/>
          </a:p>
        </p:txBody>
      </p:sp>
      <p:sp>
        <p:nvSpPr>
          <p:cNvPr id="40" name="Text Placeholder 39">
            <a:extLst>
              <a:ext uri="{FF2B5EF4-FFF2-40B4-BE49-F238E27FC236}">
                <a16:creationId xmlns:a16="http://schemas.microsoft.com/office/drawing/2014/main" id="{A4A387D3-5D24-45FD-9FE4-C9E0F309E31A}"/>
              </a:ext>
            </a:extLst>
          </p:cNvPr>
          <p:cNvSpPr>
            <a:spLocks noGrp="1"/>
          </p:cNvSpPr>
          <p:nvPr>
            <p:ph type="body" sz="quarter" idx="22"/>
          </p:nvPr>
        </p:nvSpPr>
        <p:spPr/>
        <p:txBody>
          <a:bodyPr/>
          <a:lstStyle/>
          <a:p>
            <a:endParaRPr lang="en-AU" dirty="0"/>
          </a:p>
        </p:txBody>
      </p:sp>
      <p:sp>
        <p:nvSpPr>
          <p:cNvPr id="41" name="Text Placeholder 40">
            <a:extLst>
              <a:ext uri="{FF2B5EF4-FFF2-40B4-BE49-F238E27FC236}">
                <a16:creationId xmlns:a16="http://schemas.microsoft.com/office/drawing/2014/main" id="{EAEC4AEC-6271-4CEE-8600-DB78FCAB9262}"/>
              </a:ext>
            </a:extLst>
          </p:cNvPr>
          <p:cNvSpPr>
            <a:spLocks noGrp="1"/>
          </p:cNvSpPr>
          <p:nvPr>
            <p:ph type="body" sz="quarter" idx="23"/>
          </p:nvPr>
        </p:nvSpPr>
        <p:spPr/>
        <p:txBody>
          <a:bodyPr/>
          <a:lstStyle/>
          <a:p>
            <a:endParaRPr lang="en-AU"/>
          </a:p>
        </p:txBody>
      </p:sp>
      <p:sp>
        <p:nvSpPr>
          <p:cNvPr id="42" name="Text Placeholder 41">
            <a:extLst>
              <a:ext uri="{FF2B5EF4-FFF2-40B4-BE49-F238E27FC236}">
                <a16:creationId xmlns:a16="http://schemas.microsoft.com/office/drawing/2014/main" id="{F8BFE82F-AE79-435B-A82E-C88E8E3ED8FA}"/>
              </a:ext>
            </a:extLst>
          </p:cNvPr>
          <p:cNvSpPr>
            <a:spLocks noGrp="1"/>
          </p:cNvSpPr>
          <p:nvPr>
            <p:ph type="body" sz="quarter" idx="24"/>
          </p:nvPr>
        </p:nvSpPr>
        <p:spPr/>
        <p:txBody>
          <a:bodyPr/>
          <a:lstStyle/>
          <a:p>
            <a:endParaRPr lang="en-AU"/>
          </a:p>
        </p:txBody>
      </p:sp>
      <p:sp>
        <p:nvSpPr>
          <p:cNvPr id="43" name="Text Placeholder 42">
            <a:extLst>
              <a:ext uri="{FF2B5EF4-FFF2-40B4-BE49-F238E27FC236}">
                <a16:creationId xmlns:a16="http://schemas.microsoft.com/office/drawing/2014/main" id="{4795CE8A-1FED-46CC-BBB9-5B0E0A386F7F}"/>
              </a:ext>
            </a:extLst>
          </p:cNvPr>
          <p:cNvSpPr>
            <a:spLocks noGrp="1"/>
          </p:cNvSpPr>
          <p:nvPr>
            <p:ph type="body" sz="quarter" idx="25"/>
          </p:nvPr>
        </p:nvSpPr>
        <p:spPr/>
        <p:txBody>
          <a:bodyPr/>
          <a:lstStyle/>
          <a:p>
            <a:endParaRPr lang="en-AU"/>
          </a:p>
        </p:txBody>
      </p:sp>
      <p:sp>
        <p:nvSpPr>
          <p:cNvPr id="44" name="Picture Placeholder 43">
            <a:extLst>
              <a:ext uri="{FF2B5EF4-FFF2-40B4-BE49-F238E27FC236}">
                <a16:creationId xmlns:a16="http://schemas.microsoft.com/office/drawing/2014/main" id="{498D2F7A-6F35-41AA-9974-1505BAF5ED10}"/>
              </a:ext>
            </a:extLst>
          </p:cNvPr>
          <p:cNvSpPr>
            <a:spLocks noGrp="1"/>
          </p:cNvSpPr>
          <p:nvPr>
            <p:ph type="pic" sz="quarter" idx="26"/>
          </p:nvPr>
        </p:nvSpPr>
        <p:spPr/>
        <p:txBody>
          <a:bodyPr/>
          <a:lstStyle/>
          <a:p>
            <a:endParaRPr lang="en-US"/>
          </a:p>
        </p:txBody>
      </p:sp>
      <p:sp>
        <p:nvSpPr>
          <p:cNvPr id="45" name="Picture Placeholder 44">
            <a:extLst>
              <a:ext uri="{FF2B5EF4-FFF2-40B4-BE49-F238E27FC236}">
                <a16:creationId xmlns:a16="http://schemas.microsoft.com/office/drawing/2014/main" id="{59C21841-B340-47E0-9CB0-093757BED78E}"/>
              </a:ext>
            </a:extLst>
          </p:cNvPr>
          <p:cNvSpPr>
            <a:spLocks noGrp="1"/>
          </p:cNvSpPr>
          <p:nvPr>
            <p:ph type="pic" sz="quarter" idx="28"/>
          </p:nvPr>
        </p:nvSpPr>
        <p:spPr/>
        <p:txBody>
          <a:bodyPr/>
          <a:lstStyle/>
          <a:p>
            <a:endParaRPr lang="en-US"/>
          </a:p>
        </p:txBody>
      </p:sp>
      <p:sp>
        <p:nvSpPr>
          <p:cNvPr id="46" name="Picture Placeholder 45">
            <a:extLst>
              <a:ext uri="{FF2B5EF4-FFF2-40B4-BE49-F238E27FC236}">
                <a16:creationId xmlns:a16="http://schemas.microsoft.com/office/drawing/2014/main" id="{6E274D0A-E1CB-4C28-9289-3DE2127AB795}"/>
              </a:ext>
            </a:extLst>
          </p:cNvPr>
          <p:cNvSpPr>
            <a:spLocks noGrp="1"/>
          </p:cNvSpPr>
          <p:nvPr>
            <p:ph type="pic" sz="quarter" idx="30"/>
          </p:nvPr>
        </p:nvSpPr>
        <p:spPr/>
        <p:txBody>
          <a:bodyPr/>
          <a:lstStyle/>
          <a:p>
            <a:endParaRPr lang="en-US"/>
          </a:p>
        </p:txBody>
      </p:sp>
      <p:sp>
        <p:nvSpPr>
          <p:cNvPr id="47" name="Text Placeholder 46">
            <a:extLst>
              <a:ext uri="{FF2B5EF4-FFF2-40B4-BE49-F238E27FC236}">
                <a16:creationId xmlns:a16="http://schemas.microsoft.com/office/drawing/2014/main" id="{3A19DA45-0B3D-417B-8C8A-7B1DB2DFAD3A}"/>
              </a:ext>
            </a:extLst>
          </p:cNvPr>
          <p:cNvSpPr>
            <a:spLocks noGrp="1"/>
          </p:cNvSpPr>
          <p:nvPr>
            <p:ph type="body" sz="quarter" idx="31"/>
          </p:nvPr>
        </p:nvSpPr>
        <p:spPr/>
        <p:txBody>
          <a:bodyPr/>
          <a:lstStyle/>
          <a:p>
            <a:endParaRPr lang="en-AU"/>
          </a:p>
        </p:txBody>
      </p:sp>
      <p:sp>
        <p:nvSpPr>
          <p:cNvPr id="48" name="Picture Placeholder 47">
            <a:extLst>
              <a:ext uri="{FF2B5EF4-FFF2-40B4-BE49-F238E27FC236}">
                <a16:creationId xmlns:a16="http://schemas.microsoft.com/office/drawing/2014/main" id="{607F5DE9-813C-4BFC-B30E-21B90EC98E45}"/>
              </a:ext>
            </a:extLst>
          </p:cNvPr>
          <p:cNvSpPr>
            <a:spLocks noGrp="1"/>
          </p:cNvSpPr>
          <p:nvPr>
            <p:ph type="pic" sz="quarter" idx="32"/>
          </p:nvPr>
        </p:nvSpPr>
        <p:spPr/>
        <p:txBody>
          <a:bodyPr/>
          <a:lstStyle/>
          <a:p>
            <a:endParaRPr lang="en-US"/>
          </a:p>
        </p:txBody>
      </p:sp>
      <p:sp>
        <p:nvSpPr>
          <p:cNvPr id="49" name="Picture Placeholder 48">
            <a:extLst>
              <a:ext uri="{FF2B5EF4-FFF2-40B4-BE49-F238E27FC236}">
                <a16:creationId xmlns:a16="http://schemas.microsoft.com/office/drawing/2014/main" id="{687A658F-15FD-4C95-9017-B9646D88EBAE}"/>
              </a:ext>
            </a:extLst>
          </p:cNvPr>
          <p:cNvSpPr>
            <a:spLocks noGrp="1"/>
          </p:cNvSpPr>
          <p:nvPr>
            <p:ph type="pic" sz="quarter" idx="33"/>
          </p:nvPr>
        </p:nvSpPr>
        <p:spPr/>
        <p:txBody>
          <a:bodyPr/>
          <a:lstStyle/>
          <a:p>
            <a:endParaRPr lang="en-US"/>
          </a:p>
        </p:txBody>
      </p:sp>
      <p:sp>
        <p:nvSpPr>
          <p:cNvPr id="35" name="Text Placeholder 34">
            <a:extLst>
              <a:ext uri="{FF2B5EF4-FFF2-40B4-BE49-F238E27FC236}">
                <a16:creationId xmlns:a16="http://schemas.microsoft.com/office/drawing/2014/main" id="{6972C9EA-90E7-4470-A5CE-294893021BCA}"/>
              </a:ext>
            </a:extLst>
          </p:cNvPr>
          <p:cNvSpPr>
            <a:spLocks noGrp="1"/>
          </p:cNvSpPr>
          <p:nvPr>
            <p:ph type="body" sz="quarter" idx="16"/>
          </p:nvPr>
        </p:nvSpPr>
        <p:spPr>
          <a:xfrm>
            <a:off x="1548603" y="41162154"/>
            <a:ext cx="17260824" cy="1446532"/>
          </a:xfrm>
        </p:spPr>
        <p:txBody>
          <a:bodyPr anchor="ctr"/>
          <a:lstStyle/>
          <a:p>
            <a:r>
              <a:rPr lang="en-AU" sz="4400" dirty="0"/>
              <a:t>MEI Symposium 23</a:t>
            </a:r>
          </a:p>
        </p:txBody>
      </p:sp>
      <p:sp>
        <p:nvSpPr>
          <p:cNvPr id="36" name="Text Placeholder 35">
            <a:extLst>
              <a:ext uri="{FF2B5EF4-FFF2-40B4-BE49-F238E27FC236}">
                <a16:creationId xmlns:a16="http://schemas.microsoft.com/office/drawing/2014/main" id="{FE823CD8-F29F-4369-93C5-784D4F89B058}"/>
              </a:ext>
            </a:extLst>
          </p:cNvPr>
          <p:cNvSpPr>
            <a:spLocks noGrp="1"/>
          </p:cNvSpPr>
          <p:nvPr>
            <p:ph type="body" sz="quarter" idx="17"/>
          </p:nvPr>
        </p:nvSpPr>
        <p:spPr>
          <a:xfrm>
            <a:off x="17799777" y="41162154"/>
            <a:ext cx="11327131" cy="1446532"/>
          </a:xfrm>
        </p:spPr>
        <p:txBody>
          <a:bodyPr anchor="ctr"/>
          <a:lstStyle/>
          <a:p>
            <a:r>
              <a:rPr lang="en-AU" sz="4400" dirty="0"/>
              <a:t>https://</a:t>
            </a:r>
            <a:r>
              <a:rPr lang="en-AU" sz="4400" dirty="0" err="1"/>
              <a:t>energy.unimelb.edu.au</a:t>
            </a:r>
            <a:endParaRPr lang="en-AU" sz="4400" dirty="0"/>
          </a:p>
        </p:txBody>
      </p:sp>
    </p:spTree>
    <p:extLst>
      <p:ext uri="{BB962C8B-B14F-4D97-AF65-F5344CB8AC3E}">
        <p14:creationId xmlns:p14="http://schemas.microsoft.com/office/powerpoint/2010/main" val="1779623104"/>
      </p:ext>
    </p:extLst>
  </p:cSld>
  <p:clrMapOvr>
    <a:masterClrMapping/>
  </p:clrMapOvr>
</p:sld>
</file>

<file path=ppt/theme/theme1.xml><?xml version="1.0" encoding="utf-8"?>
<a:theme xmlns:a="http://schemas.openxmlformats.org/drawingml/2006/main" name="University of Melbourne">
  <a:themeElements>
    <a:clrScheme name="University of Melbourne">
      <a:dk1>
        <a:sysClr val="windowText" lastClr="000000"/>
      </a:dk1>
      <a:lt1>
        <a:sysClr val="window" lastClr="FFFFFF"/>
      </a:lt1>
      <a:dk2>
        <a:srgbClr val="094183"/>
      </a:dk2>
      <a:lt2>
        <a:srgbClr val="FFFFFF"/>
      </a:lt2>
      <a:accent1>
        <a:srgbClr val="094183"/>
      </a:accent1>
      <a:accent2>
        <a:srgbClr val="4597AD"/>
      </a:accent2>
      <a:accent3>
        <a:srgbClr val="6DAF7F"/>
      </a:accent3>
      <a:accent4>
        <a:srgbClr val="5D7FBE"/>
      </a:accent4>
      <a:accent5>
        <a:srgbClr val="DDAD6A"/>
      </a:accent5>
      <a:accent6>
        <a:srgbClr val="D1694C"/>
      </a:accent6>
      <a:hlink>
        <a:srgbClr val="000000"/>
      </a:hlink>
      <a:folHlink>
        <a:srgbClr val="000000"/>
      </a:folHlink>
    </a:clrScheme>
    <a:fontScheme name="University of Melbourn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M PowerPoint Poster template-Portrait A0" id="{B149DADC-82AD-4692-A55E-93155454C87C}" vid="{508E76A9-FE9D-4217-A655-2A31A795FA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07d8113-1d44-46cb-baa5-a742d0650dfc" xsi:nil="true"/>
    <test xmlns="e090cefd-a18c-42c4-a52c-63d0b8c7dce3" xsi:nil="true"/>
    <lcf76f155ced4ddcb4097134ff3c332f xmlns="e090cefd-a18c-42c4-a52c-63d0b8c7dce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C13DE2C1CB254C90F919E9C9AFAE2A" ma:contentTypeVersion="20" ma:contentTypeDescription="Create a new document." ma:contentTypeScope="" ma:versionID="95e8fe677ff83e37b15a0ec8a4ae6969">
  <xsd:schema xmlns:xsd="http://www.w3.org/2001/XMLSchema" xmlns:xs="http://www.w3.org/2001/XMLSchema" xmlns:p="http://schemas.microsoft.com/office/2006/metadata/properties" xmlns:ns2="e090cefd-a18c-42c4-a52c-63d0b8c7dce3" xmlns:ns3="d46bbdd0-7fbb-46a7-9a71-73547238e970" xmlns:ns4="f07d8113-1d44-46cb-baa5-a742d0650dfc" targetNamespace="http://schemas.microsoft.com/office/2006/metadata/properties" ma:root="true" ma:fieldsID="7c5527d6e98d869fc0d9521771599d57" ns2:_="" ns3:_="" ns4:_="">
    <xsd:import namespace="e090cefd-a18c-42c4-a52c-63d0b8c7dce3"/>
    <xsd:import namespace="d46bbdd0-7fbb-46a7-9a71-73547238e970"/>
    <xsd:import namespace="f07d8113-1d44-46cb-baa5-a742d0650d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test" minOccurs="0"/>
                <xsd:element ref="ns3:SharedWithUsers" minOccurs="0"/>
                <xsd:element ref="ns3:SharedWithDetails" minOccurs="0"/>
                <xsd:element ref="ns2:MediaServiceAutoKeyPoints" minOccurs="0"/>
                <xsd:element ref="ns2:MediaServiceKeyPoints" minOccurs="0"/>
                <xsd:element ref="ns2:MediaLengthInSeconds" minOccurs="0"/>
                <xsd:element ref="ns4: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90cefd-a18c-42c4-a52c-63d0b8c7dc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test" ma:index="16" nillable="true" ma:displayName="test" ma:format="Dropdown" ma:internalName="test">
      <xsd:simpleType>
        <xsd:restriction base="dms:Choice">
          <xsd:enumeration value="Choice 1"/>
          <xsd:enumeration value="Choice 2"/>
          <xsd:enumeration value="Choice 3"/>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db163b37-248a-4bdb-8038-6e8df1cc47a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6bbdd0-7fbb-46a7-9a71-73547238e97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7d8113-1d44-46cb-baa5-a742d0650dfc"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d18d2516-c548-4b3e-8ee7-3e3987e126b8}" ma:internalName="TaxCatchAll" ma:showField="CatchAllData" ma:web="d46bbdd0-7fbb-46a7-9a71-73547238e9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D1D16B-2111-45D2-8D62-450751203762}">
  <ds:schemaRefs>
    <ds:schemaRef ds:uri="e090cefd-a18c-42c4-a52c-63d0b8c7dce3"/>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schemas.openxmlformats.org/package/2006/metadata/core-properties"/>
    <ds:schemaRef ds:uri="f07d8113-1d44-46cb-baa5-a742d0650dfc"/>
    <ds:schemaRef ds:uri="d46bbdd0-7fbb-46a7-9a71-73547238e970"/>
    <ds:schemaRef ds:uri="http://www.w3.org/XML/1998/namespace"/>
    <ds:schemaRef ds:uri="http://purl.org/dc/dcmitype/"/>
  </ds:schemaRefs>
</ds:datastoreItem>
</file>

<file path=customXml/itemProps2.xml><?xml version="1.0" encoding="utf-8"?>
<ds:datastoreItem xmlns:ds="http://schemas.openxmlformats.org/officeDocument/2006/customXml" ds:itemID="{2061E063-7BC4-4BD2-8906-FA090C9213DB}">
  <ds:schemaRefs>
    <ds:schemaRef ds:uri="http://schemas.microsoft.com/sharepoint/v3/contenttype/forms"/>
  </ds:schemaRefs>
</ds:datastoreItem>
</file>

<file path=customXml/itemProps3.xml><?xml version="1.0" encoding="utf-8"?>
<ds:datastoreItem xmlns:ds="http://schemas.openxmlformats.org/officeDocument/2006/customXml" ds:itemID="{BCECD4B8-0EEA-40A0-AF8F-B729AFD5DA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90cefd-a18c-42c4-a52c-63d0b8c7dce3"/>
    <ds:schemaRef ds:uri="d46bbdd0-7fbb-46a7-9a71-73547238e970"/>
    <ds:schemaRef ds:uri="f07d8113-1d44-46cb-baa5-a742d0650d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UoM-PowerPoint-Poster-template-Portrait-A0 (1)</Template>
  <TotalTime>35</TotalTime>
  <Words>12</Words>
  <Application>Microsoft Macintosh PowerPoint</Application>
  <PresentationFormat>Custom</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University of Melbourne</vt:lpstr>
      <vt:lpstr>PowerPoint Presentation</vt:lpstr>
    </vt:vector>
  </TitlesOfParts>
  <Company>The University of Melbourne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Franca Tomaras</dc:creator>
  <cp:lastModifiedBy>Anita La Rosa</cp:lastModifiedBy>
  <cp:revision>7</cp:revision>
  <dcterms:created xsi:type="dcterms:W3CDTF">2022-10-21T06:07:51Z</dcterms:created>
  <dcterms:modified xsi:type="dcterms:W3CDTF">2023-10-31T00:55:27Z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0x01010085C13DE2C1CB254C90F919E9C9AFAE2A</vt:lpwstr>
  </property>
  <property fmtid="{D5CDD505-2E9C-101B-9397-08002B2CF9AE}" pid="3" name="MediaServiceImageTags">
    <vt:lpwstr/>
  </property>
</Properties>
</file>