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6"/>
  </p:notesMasterIdLst>
  <p:handoutMasterIdLst>
    <p:handoutMasterId r:id="rId7"/>
  </p:handoutMasterIdLst>
  <p:sldIdLst>
    <p:sldId id="260" r:id="rId5"/>
  </p:sldIdLst>
  <p:sldSz cx="30275213" cy="42803763"/>
  <p:notesSz cx="6858000" cy="9144000"/>
  <p:defaultTextStyle>
    <a:defPPr>
      <a:defRPr lang="en-US"/>
    </a:defPPr>
    <a:lvl1pPr marL="0" algn="l" defTabSz="4174695" rtl="0" eaLnBrk="1" latinLnBrk="0" hangingPunct="1">
      <a:defRPr sz="8216" kern="1200">
        <a:solidFill>
          <a:schemeClr val="tx1"/>
        </a:solidFill>
        <a:latin typeface="+mn-lt"/>
        <a:ea typeface="+mn-ea"/>
        <a:cs typeface="+mn-cs"/>
      </a:defRPr>
    </a:lvl1pPr>
    <a:lvl2pPr marL="2087347" algn="l" defTabSz="4174695" rtl="0" eaLnBrk="1" latinLnBrk="0" hangingPunct="1">
      <a:defRPr sz="8216" kern="1200">
        <a:solidFill>
          <a:schemeClr val="tx1"/>
        </a:solidFill>
        <a:latin typeface="+mn-lt"/>
        <a:ea typeface="+mn-ea"/>
        <a:cs typeface="+mn-cs"/>
      </a:defRPr>
    </a:lvl2pPr>
    <a:lvl3pPr marL="4174695" algn="l" defTabSz="4174695" rtl="0" eaLnBrk="1" latinLnBrk="0" hangingPunct="1">
      <a:defRPr sz="8216" kern="1200">
        <a:solidFill>
          <a:schemeClr val="tx1"/>
        </a:solidFill>
        <a:latin typeface="+mn-lt"/>
        <a:ea typeface="+mn-ea"/>
        <a:cs typeface="+mn-cs"/>
      </a:defRPr>
    </a:lvl3pPr>
    <a:lvl4pPr marL="6262047" algn="l" defTabSz="4174695" rtl="0" eaLnBrk="1" latinLnBrk="0" hangingPunct="1">
      <a:defRPr sz="8216" kern="1200">
        <a:solidFill>
          <a:schemeClr val="tx1"/>
        </a:solidFill>
        <a:latin typeface="+mn-lt"/>
        <a:ea typeface="+mn-ea"/>
        <a:cs typeface="+mn-cs"/>
      </a:defRPr>
    </a:lvl4pPr>
    <a:lvl5pPr marL="8349394" algn="l" defTabSz="4174695" rtl="0" eaLnBrk="1" latinLnBrk="0" hangingPunct="1">
      <a:defRPr sz="8216" kern="1200">
        <a:solidFill>
          <a:schemeClr val="tx1"/>
        </a:solidFill>
        <a:latin typeface="+mn-lt"/>
        <a:ea typeface="+mn-ea"/>
        <a:cs typeface="+mn-cs"/>
      </a:defRPr>
    </a:lvl5pPr>
    <a:lvl6pPr marL="10436741" algn="l" defTabSz="4174695" rtl="0" eaLnBrk="1" latinLnBrk="0" hangingPunct="1">
      <a:defRPr sz="8216" kern="1200">
        <a:solidFill>
          <a:schemeClr val="tx1"/>
        </a:solidFill>
        <a:latin typeface="+mn-lt"/>
        <a:ea typeface="+mn-ea"/>
        <a:cs typeface="+mn-cs"/>
      </a:defRPr>
    </a:lvl6pPr>
    <a:lvl7pPr marL="12524093" algn="l" defTabSz="4174695" rtl="0" eaLnBrk="1" latinLnBrk="0" hangingPunct="1">
      <a:defRPr sz="8216" kern="1200">
        <a:solidFill>
          <a:schemeClr val="tx1"/>
        </a:solidFill>
        <a:latin typeface="+mn-lt"/>
        <a:ea typeface="+mn-ea"/>
        <a:cs typeface="+mn-cs"/>
      </a:defRPr>
    </a:lvl7pPr>
    <a:lvl8pPr marL="14611440" algn="l" defTabSz="4174695" rtl="0" eaLnBrk="1" latinLnBrk="0" hangingPunct="1">
      <a:defRPr sz="8216" kern="1200">
        <a:solidFill>
          <a:schemeClr val="tx1"/>
        </a:solidFill>
        <a:latin typeface="+mn-lt"/>
        <a:ea typeface="+mn-ea"/>
        <a:cs typeface="+mn-cs"/>
      </a:defRPr>
    </a:lvl8pPr>
    <a:lvl9pPr marL="16698788" algn="l" defTabSz="4174695" rtl="0" eaLnBrk="1" latinLnBrk="0" hangingPunct="1">
      <a:defRPr sz="821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F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58" autoAdjust="0"/>
  </p:normalViewPr>
  <p:slideViewPr>
    <p:cSldViewPr snapToGrid="0">
      <p:cViewPr>
        <p:scale>
          <a:sx n="20" d="100"/>
          <a:sy n="20" d="100"/>
        </p:scale>
        <p:origin x="3408" y="1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020"/>
    </p:cViewPr>
  </p:sorterViewPr>
  <p:notesViewPr>
    <p:cSldViewPr snapToGrid="0">
      <p:cViewPr varScale="1">
        <p:scale>
          <a:sx n="73" d="100"/>
          <a:sy n="73" d="100"/>
        </p:scale>
        <p:origin x="2990"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B90FBE-89AB-8D80-9795-92D7FBA5B3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5C91D474-D751-BC2C-402D-59D0CB59102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FB8993-76D0-4AFF-91D8-FD8325093EEB}" type="datetimeFigureOut">
              <a:rPr lang="en-AU" smtClean="0"/>
              <a:t>26/8/2026</a:t>
            </a:fld>
            <a:endParaRPr lang="en-AU"/>
          </a:p>
        </p:txBody>
      </p:sp>
      <p:sp>
        <p:nvSpPr>
          <p:cNvPr id="4" name="Footer Placeholder 3">
            <a:extLst>
              <a:ext uri="{FF2B5EF4-FFF2-40B4-BE49-F238E27FC236}">
                <a16:creationId xmlns:a16="http://schemas.microsoft.com/office/drawing/2014/main" id="{1BA69B1B-7134-3FB8-6CD4-872951D2547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DF837E97-30B3-3D1B-6F20-9193B0F952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F2FB8F-5431-4D5C-8616-C3F60F01F34F}" type="slidenum">
              <a:rPr lang="en-AU" smtClean="0"/>
              <a:t>‹#›</a:t>
            </a:fld>
            <a:endParaRPr lang="en-AU"/>
          </a:p>
        </p:txBody>
      </p:sp>
    </p:spTree>
    <p:extLst>
      <p:ext uri="{BB962C8B-B14F-4D97-AF65-F5344CB8AC3E}">
        <p14:creationId xmlns:p14="http://schemas.microsoft.com/office/powerpoint/2010/main" val="601205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26/8/2026</a:t>
            </a:fld>
            <a:endParaRPr lang="en-AU"/>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4174695" rtl="0" eaLnBrk="1" latinLnBrk="0" hangingPunct="1">
      <a:defRPr sz="5480" kern="1200">
        <a:solidFill>
          <a:schemeClr val="tx1"/>
        </a:solidFill>
        <a:latin typeface="+mn-lt"/>
        <a:ea typeface="+mn-ea"/>
        <a:cs typeface="+mn-cs"/>
      </a:defRPr>
    </a:lvl1pPr>
    <a:lvl2pPr marL="2087347" algn="l" defTabSz="4174695" rtl="0" eaLnBrk="1" latinLnBrk="0" hangingPunct="1">
      <a:defRPr sz="5480" kern="1200">
        <a:solidFill>
          <a:schemeClr val="tx1"/>
        </a:solidFill>
        <a:latin typeface="+mn-lt"/>
        <a:ea typeface="+mn-ea"/>
        <a:cs typeface="+mn-cs"/>
      </a:defRPr>
    </a:lvl2pPr>
    <a:lvl3pPr marL="4174695" algn="l" defTabSz="4174695" rtl="0" eaLnBrk="1" latinLnBrk="0" hangingPunct="1">
      <a:defRPr sz="5480" kern="1200">
        <a:solidFill>
          <a:schemeClr val="tx1"/>
        </a:solidFill>
        <a:latin typeface="+mn-lt"/>
        <a:ea typeface="+mn-ea"/>
        <a:cs typeface="+mn-cs"/>
      </a:defRPr>
    </a:lvl3pPr>
    <a:lvl4pPr marL="6262047" algn="l" defTabSz="4174695" rtl="0" eaLnBrk="1" latinLnBrk="0" hangingPunct="1">
      <a:defRPr sz="5480" kern="1200">
        <a:solidFill>
          <a:schemeClr val="tx1"/>
        </a:solidFill>
        <a:latin typeface="+mn-lt"/>
        <a:ea typeface="+mn-ea"/>
        <a:cs typeface="+mn-cs"/>
      </a:defRPr>
    </a:lvl4pPr>
    <a:lvl5pPr marL="8349394" algn="l" defTabSz="4174695" rtl="0" eaLnBrk="1" latinLnBrk="0" hangingPunct="1">
      <a:defRPr sz="5480" kern="1200">
        <a:solidFill>
          <a:schemeClr val="tx1"/>
        </a:solidFill>
        <a:latin typeface="+mn-lt"/>
        <a:ea typeface="+mn-ea"/>
        <a:cs typeface="+mn-cs"/>
      </a:defRPr>
    </a:lvl5pPr>
    <a:lvl6pPr marL="10436741" algn="l" defTabSz="4174695" rtl="0" eaLnBrk="1" latinLnBrk="0" hangingPunct="1">
      <a:defRPr sz="5480" kern="1200">
        <a:solidFill>
          <a:schemeClr val="tx1"/>
        </a:solidFill>
        <a:latin typeface="+mn-lt"/>
        <a:ea typeface="+mn-ea"/>
        <a:cs typeface="+mn-cs"/>
      </a:defRPr>
    </a:lvl6pPr>
    <a:lvl7pPr marL="12524093" algn="l" defTabSz="4174695" rtl="0" eaLnBrk="1" latinLnBrk="0" hangingPunct="1">
      <a:defRPr sz="5480" kern="1200">
        <a:solidFill>
          <a:schemeClr val="tx1"/>
        </a:solidFill>
        <a:latin typeface="+mn-lt"/>
        <a:ea typeface="+mn-ea"/>
        <a:cs typeface="+mn-cs"/>
      </a:defRPr>
    </a:lvl7pPr>
    <a:lvl8pPr marL="14611440" algn="l" defTabSz="4174695" rtl="0" eaLnBrk="1" latinLnBrk="0" hangingPunct="1">
      <a:defRPr sz="5480" kern="1200">
        <a:solidFill>
          <a:schemeClr val="tx1"/>
        </a:solidFill>
        <a:latin typeface="+mn-lt"/>
        <a:ea typeface="+mn-ea"/>
        <a:cs typeface="+mn-cs"/>
      </a:defRPr>
    </a:lvl8pPr>
    <a:lvl9pPr marL="16698788" algn="l" defTabSz="4174695" rtl="0" eaLnBrk="1" latinLnBrk="0" hangingPunct="1">
      <a:defRPr sz="548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ayout B x 6">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A8792E2B-E47C-4EC3-B0B6-442B0350F950}"/>
              </a:ext>
            </a:extLst>
          </p:cNvPr>
          <p:cNvSpPr/>
          <p:nvPr userDrawn="1"/>
        </p:nvSpPr>
        <p:spPr>
          <a:xfrm>
            <a:off x="1" y="39912518"/>
            <a:ext cx="30255019" cy="2891248"/>
          </a:xfrm>
          <a:prstGeom prst="rect">
            <a:avLst/>
          </a:prstGeom>
          <a:solidFill>
            <a:srgbClr val="000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606"/>
          </a:p>
        </p:txBody>
      </p:sp>
      <p:sp>
        <p:nvSpPr>
          <p:cNvPr id="7" name="Title 6">
            <a:extLst>
              <a:ext uri="{FF2B5EF4-FFF2-40B4-BE49-F238E27FC236}">
                <a16:creationId xmlns:a16="http://schemas.microsoft.com/office/drawing/2014/main" id="{56D70131-8A9F-45A2-829C-77B95B4CCE8C}"/>
              </a:ext>
            </a:extLst>
          </p:cNvPr>
          <p:cNvSpPr>
            <a:spLocks noGrp="1"/>
          </p:cNvSpPr>
          <p:nvPr>
            <p:ph type="title"/>
          </p:nvPr>
        </p:nvSpPr>
        <p:spPr/>
        <p:txBody>
          <a:bodyPr/>
          <a:lstStyle>
            <a:lvl1pPr>
              <a:defRPr>
                <a:solidFill>
                  <a:srgbClr val="000F46"/>
                </a:solidFill>
              </a:defRPr>
            </a:lvl1pPr>
          </a:lstStyle>
          <a:p>
            <a:r>
              <a:rPr lang="en-US" dirty="0"/>
              <a:t>Click to edit Master title style</a:t>
            </a:r>
            <a:endParaRPr lang="en-AU" dirty="0"/>
          </a:p>
        </p:txBody>
      </p:sp>
      <p:sp>
        <p:nvSpPr>
          <p:cNvPr id="84" name="Rectangle 83">
            <a:extLst>
              <a:ext uri="{FF2B5EF4-FFF2-40B4-BE49-F238E27FC236}">
                <a16:creationId xmlns:a16="http://schemas.microsoft.com/office/drawing/2014/main" id="{75C8684C-9185-4F46-BDB3-B8E4E0F995C0}"/>
              </a:ext>
            </a:extLst>
          </p:cNvPr>
          <p:cNvSpPr/>
          <p:nvPr userDrawn="1"/>
        </p:nvSpPr>
        <p:spPr>
          <a:xfrm>
            <a:off x="1" y="6445153"/>
            <a:ext cx="30255019" cy="358790"/>
          </a:xfrm>
          <a:prstGeom prst="rect">
            <a:avLst/>
          </a:prstGeom>
          <a:solidFill>
            <a:srgbClr val="000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606">
              <a:solidFill>
                <a:srgbClr val="000F46"/>
              </a:solidFill>
              <a:latin typeface="Arial" panose="020B0604020202020204" pitchFamily="34" charset="0"/>
              <a:cs typeface="Arial" panose="020B0604020202020204" pitchFamily="34" charset="0"/>
            </a:endParaRPr>
          </a:p>
        </p:txBody>
      </p:sp>
      <p:sp>
        <p:nvSpPr>
          <p:cNvPr id="85" name="Text Placeholder 140">
            <a:extLst>
              <a:ext uri="{FF2B5EF4-FFF2-40B4-BE49-F238E27FC236}">
                <a16:creationId xmlns:a16="http://schemas.microsoft.com/office/drawing/2014/main" id="{E432D5E4-C577-497B-BACF-3B8E6A9F0D27}"/>
              </a:ext>
            </a:extLst>
          </p:cNvPr>
          <p:cNvSpPr>
            <a:spLocks noGrp="1"/>
          </p:cNvSpPr>
          <p:nvPr>
            <p:ph type="body" sz="quarter" idx="16" hasCustomPrompt="1"/>
          </p:nvPr>
        </p:nvSpPr>
        <p:spPr>
          <a:xfrm>
            <a:off x="1408176" y="40297045"/>
            <a:ext cx="18651144" cy="1446532"/>
          </a:xfrm>
        </p:spPr>
        <p:txBody>
          <a:bodyPr anchor="t" anchorCtr="0"/>
          <a:lstStyle>
            <a:lvl1pPr>
              <a:spcBef>
                <a:spcPts val="0"/>
              </a:spcBef>
              <a:defRPr lang="en-US" sz="5400" i="0" smtClean="0">
                <a:solidFill>
                  <a:schemeClr val="bg1"/>
                </a:solidFill>
              </a:defRPr>
            </a:lvl1pPr>
            <a:lvl2pPr marL="0" indent="0">
              <a:spcBef>
                <a:spcPts val="0"/>
              </a:spcBef>
              <a:buNone/>
              <a:defRPr sz="6000" b="0">
                <a:solidFill>
                  <a:schemeClr val="bg1"/>
                </a:solidFill>
              </a:defRPr>
            </a:lvl2pPr>
            <a:lvl3pPr marL="0" indent="0">
              <a:spcBef>
                <a:spcPts val="0"/>
              </a:spcBef>
              <a:buNone/>
              <a:defRPr sz="6000" b="0">
                <a:solidFill>
                  <a:schemeClr val="bg1"/>
                </a:solidFill>
              </a:defRPr>
            </a:lvl3pPr>
            <a:lvl4pPr>
              <a:spcBef>
                <a:spcPts val="0"/>
              </a:spcBef>
              <a:defRPr sz="6000" b="0">
                <a:solidFill>
                  <a:schemeClr val="bg1"/>
                </a:solidFill>
              </a:defRPr>
            </a:lvl4pPr>
            <a:lvl5pPr>
              <a:spcBef>
                <a:spcPts val="0"/>
              </a:spcBef>
              <a:defRPr sz="6000" b="0">
                <a:solidFill>
                  <a:schemeClr val="bg1"/>
                </a:solidFill>
              </a:defRPr>
            </a:lvl5pPr>
            <a:lvl6pPr>
              <a:spcBef>
                <a:spcPts val="0"/>
              </a:spcBef>
              <a:defRPr sz="6000" b="0">
                <a:solidFill>
                  <a:schemeClr val="bg1"/>
                </a:solidFill>
              </a:defRPr>
            </a:lvl6pPr>
            <a:lvl7pPr>
              <a:spcBef>
                <a:spcPts val="0"/>
              </a:spcBef>
              <a:defRPr sz="6000" b="0">
                <a:solidFill>
                  <a:schemeClr val="bg1"/>
                </a:solidFill>
              </a:defRPr>
            </a:lvl7pPr>
            <a:lvl8pPr>
              <a:spcBef>
                <a:spcPts val="0"/>
              </a:spcBef>
              <a:defRPr sz="6000" b="0">
                <a:solidFill>
                  <a:schemeClr val="bg1"/>
                </a:solidFill>
              </a:defRPr>
            </a:lvl8pPr>
            <a:lvl9pPr>
              <a:spcBef>
                <a:spcPts val="0"/>
              </a:spcBef>
              <a:defRPr sz="6000" b="0">
                <a:solidFill>
                  <a:schemeClr val="bg1"/>
                </a:solidFill>
              </a:defRPr>
            </a:lvl9pPr>
          </a:lstStyle>
          <a:p>
            <a:r>
              <a:rPr lang="en-US" sz="6000" b="1" dirty="0">
                <a:solidFill>
                  <a:schemeClr val="bg1"/>
                </a:solidFill>
                <a:latin typeface="+mj-lt"/>
              </a:rPr>
              <a:t>Melbourne Energy Institute </a:t>
            </a:r>
          </a:p>
          <a:p>
            <a:r>
              <a:rPr lang="en-US" sz="6000" b="0" dirty="0">
                <a:solidFill>
                  <a:schemeClr val="bg1"/>
                </a:solidFill>
                <a:latin typeface="+mj-lt"/>
              </a:rPr>
              <a:t>MEI</a:t>
            </a:r>
            <a:r>
              <a:rPr lang="en-US" sz="6000" b="1" dirty="0">
                <a:solidFill>
                  <a:schemeClr val="bg1"/>
                </a:solidFill>
                <a:latin typeface="+mj-lt"/>
              </a:rPr>
              <a:t> </a:t>
            </a:r>
            <a:r>
              <a:rPr lang="en-US" sz="6000" i="0" dirty="0">
                <a:solidFill>
                  <a:schemeClr val="bg1"/>
                </a:solidFill>
                <a:latin typeface="+mj-lt"/>
              </a:rPr>
              <a:t>Symposium 26</a:t>
            </a:r>
          </a:p>
        </p:txBody>
      </p:sp>
      <p:sp>
        <p:nvSpPr>
          <p:cNvPr id="86" name="Text Placeholder 140">
            <a:extLst>
              <a:ext uri="{FF2B5EF4-FFF2-40B4-BE49-F238E27FC236}">
                <a16:creationId xmlns:a16="http://schemas.microsoft.com/office/drawing/2014/main" id="{BF78FCEE-C676-469B-A221-C3A4AE2EF6F0}"/>
              </a:ext>
            </a:extLst>
          </p:cNvPr>
          <p:cNvSpPr>
            <a:spLocks noGrp="1"/>
          </p:cNvSpPr>
          <p:nvPr>
            <p:ph type="body" sz="quarter" idx="17" hasCustomPrompt="1"/>
          </p:nvPr>
        </p:nvSpPr>
        <p:spPr>
          <a:xfrm>
            <a:off x="20059321" y="40297045"/>
            <a:ext cx="8927160" cy="1446532"/>
          </a:xfrm>
        </p:spPr>
        <p:txBody>
          <a:bodyPr anchor="t" anchorCtr="0"/>
          <a:lstStyle>
            <a:lvl1pPr algn="r">
              <a:spcBef>
                <a:spcPts val="0"/>
              </a:spcBef>
              <a:defRPr sz="6000" b="0">
                <a:solidFill>
                  <a:schemeClr val="bg1"/>
                </a:solidFill>
                <a:latin typeface="Arial" panose="020B0604020202020204" pitchFamily="34" charset="0"/>
                <a:cs typeface="Arial" panose="020B0604020202020204" pitchFamily="34" charset="0"/>
              </a:defRPr>
            </a:lvl1pPr>
            <a:lvl2pPr marL="0" indent="0" algn="r">
              <a:spcBef>
                <a:spcPts val="0"/>
              </a:spcBef>
              <a:buNone/>
              <a:defRPr sz="6000" b="0">
                <a:solidFill>
                  <a:schemeClr val="bg1"/>
                </a:solidFill>
              </a:defRPr>
            </a:lvl2pPr>
            <a:lvl3pPr marL="0" indent="0" algn="r">
              <a:spcBef>
                <a:spcPts val="0"/>
              </a:spcBef>
              <a:buNone/>
              <a:defRPr sz="6000" b="0">
                <a:solidFill>
                  <a:schemeClr val="bg1"/>
                </a:solidFill>
              </a:defRPr>
            </a:lvl3pPr>
            <a:lvl4pPr algn="r">
              <a:spcBef>
                <a:spcPts val="0"/>
              </a:spcBef>
              <a:defRPr sz="6000" b="0">
                <a:solidFill>
                  <a:schemeClr val="bg1"/>
                </a:solidFill>
              </a:defRPr>
            </a:lvl4pPr>
            <a:lvl5pPr algn="r">
              <a:spcBef>
                <a:spcPts val="0"/>
              </a:spcBef>
              <a:defRPr sz="6000" b="0">
                <a:solidFill>
                  <a:schemeClr val="bg1"/>
                </a:solidFill>
              </a:defRPr>
            </a:lvl5pPr>
            <a:lvl6pPr algn="r">
              <a:spcBef>
                <a:spcPts val="0"/>
              </a:spcBef>
              <a:defRPr sz="6000" b="0">
                <a:solidFill>
                  <a:schemeClr val="bg1"/>
                </a:solidFill>
              </a:defRPr>
            </a:lvl6pPr>
            <a:lvl7pPr algn="r">
              <a:spcBef>
                <a:spcPts val="0"/>
              </a:spcBef>
              <a:defRPr sz="6000" b="0">
                <a:solidFill>
                  <a:schemeClr val="bg1"/>
                </a:solidFill>
              </a:defRPr>
            </a:lvl7pPr>
            <a:lvl8pPr algn="r">
              <a:spcBef>
                <a:spcPts val="0"/>
              </a:spcBef>
              <a:defRPr sz="6000" b="0">
                <a:solidFill>
                  <a:schemeClr val="bg1"/>
                </a:solidFill>
              </a:defRPr>
            </a:lvl8pPr>
            <a:lvl9pPr algn="r">
              <a:spcBef>
                <a:spcPts val="0"/>
              </a:spcBef>
              <a:defRPr sz="6000" b="0">
                <a:solidFill>
                  <a:schemeClr val="bg1"/>
                </a:solidFill>
              </a:defRPr>
            </a:lvl9pPr>
          </a:lstStyle>
          <a:p>
            <a:pPr lvl="0"/>
            <a:r>
              <a:rPr lang="en-AU" noProof="0" dirty="0"/>
              <a:t>l</a:t>
            </a:r>
          </a:p>
        </p:txBody>
      </p:sp>
      <p:sp>
        <p:nvSpPr>
          <p:cNvPr id="79" name="Text Placeholder 140">
            <a:extLst>
              <a:ext uri="{FF2B5EF4-FFF2-40B4-BE49-F238E27FC236}">
                <a16:creationId xmlns:a16="http://schemas.microsoft.com/office/drawing/2014/main" id="{92D4FECB-798F-4180-801D-2958B692ABF8}"/>
              </a:ext>
            </a:extLst>
          </p:cNvPr>
          <p:cNvSpPr>
            <a:spLocks noGrp="1"/>
          </p:cNvSpPr>
          <p:nvPr>
            <p:ph type="body" sz="quarter" idx="20" hasCustomPrompt="1"/>
          </p:nvPr>
        </p:nvSpPr>
        <p:spPr>
          <a:xfrm>
            <a:off x="1548603" y="18642833"/>
            <a:ext cx="13046409" cy="9360000"/>
          </a:xfrm>
          <a:ln w="101600">
            <a:solidFill>
              <a:schemeClr val="tx2"/>
            </a:solidFill>
          </a:ln>
        </p:spPr>
        <p:txBody>
          <a:bodyPr lIns="540000" tIns="540000" rIns="7560000" bIns="540000" anchor="t" anchorCtr="0"/>
          <a:lstStyle>
            <a:lvl1pPr algn="l">
              <a:spcBef>
                <a:spcPts val="0"/>
              </a:spcBef>
              <a:defRPr sz="4396" b="1">
                <a:solidFill>
                  <a:srgbClr val="000F46"/>
                </a:solidFill>
                <a:latin typeface="Arial" panose="020B0604020202020204" pitchFamily="34" charset="0"/>
                <a:cs typeface="Arial" panose="020B0604020202020204" pitchFamily="34" charset="0"/>
              </a:defRPr>
            </a:lvl1pPr>
            <a:lvl2pPr marL="0" indent="0">
              <a:spcBef>
                <a:spcPts val="0"/>
              </a:spcBef>
              <a:buNone/>
              <a:defRPr sz="3996" b="0">
                <a:solidFill>
                  <a:srgbClr val="000F46"/>
                </a:solidFill>
                <a:latin typeface="Arial" panose="020B0604020202020204" pitchFamily="34" charset="0"/>
                <a:cs typeface="Arial" panose="020B0604020202020204" pitchFamily="34" charset="0"/>
              </a:defRPr>
            </a:lvl2pPr>
            <a:lvl3pPr marL="539504" indent="-539504">
              <a:spcBef>
                <a:spcPts val="0"/>
              </a:spcBef>
              <a:buFont typeface="Arial" panose="020B0604020202020204" pitchFamily="34" charset="0"/>
              <a:buChar char="•"/>
              <a:defRPr sz="3996" b="0">
                <a:solidFill>
                  <a:srgbClr val="000F46"/>
                </a:solidFill>
                <a:latin typeface="Arial" panose="020B0604020202020204" pitchFamily="34" charset="0"/>
                <a:cs typeface="Arial" panose="020B0604020202020204" pitchFamily="34" charset="0"/>
              </a:defRPr>
            </a:lvl3pPr>
            <a:lvl4pPr marL="539504" indent="-539504">
              <a:spcBef>
                <a:spcPts val="0"/>
              </a:spcBef>
              <a:buFont typeface="+mj-lt"/>
              <a:buAutoNum type="arabicPeriod"/>
              <a:defRPr sz="3996" b="0">
                <a:solidFill>
                  <a:srgbClr val="000F46"/>
                </a:solidFill>
              </a:defRPr>
            </a:lvl4pPr>
            <a:lvl5pPr>
              <a:spcBef>
                <a:spcPts val="0"/>
              </a:spcBef>
              <a:defRPr sz="2997" b="0" i="1">
                <a:solidFill>
                  <a:srgbClr val="000F46"/>
                </a:solidFill>
              </a:defRPr>
            </a:lvl5pPr>
            <a:lvl6pPr>
              <a:spcBef>
                <a:spcPts val="0"/>
              </a:spcBef>
              <a:defRPr sz="3996" b="0">
                <a:solidFill>
                  <a:srgbClr val="000F46"/>
                </a:solidFill>
              </a:defRPr>
            </a:lvl6pPr>
            <a:lvl7pPr>
              <a:spcBef>
                <a:spcPts val="0"/>
              </a:spcBef>
              <a:defRPr sz="3996" b="0">
                <a:solidFill>
                  <a:schemeClr val="tx2"/>
                </a:solidFill>
              </a:defRPr>
            </a:lvl7pPr>
            <a:lvl8pPr>
              <a:spcBef>
                <a:spcPts val="0"/>
              </a:spcBef>
              <a:defRPr sz="3996" b="0">
                <a:solidFill>
                  <a:schemeClr val="tx2"/>
                </a:solidFill>
              </a:defRPr>
            </a:lvl8pPr>
            <a:lvl9pPr>
              <a:spcBef>
                <a:spcPts val="0"/>
              </a:spcBef>
              <a:defRPr sz="3996" b="0">
                <a:solidFill>
                  <a:schemeClr val="tx2"/>
                </a:solidFill>
              </a:defRPr>
            </a:lvl9pPr>
          </a:lstStyle>
          <a:p>
            <a:pPr lvl="0"/>
            <a:r>
              <a:rPr lang="en-AU" noProof="0" dirty="0"/>
              <a:t>Click to add text, and click on the image placeholder icon to add an image. Resize and move text box and image as required, keeping image within the text box border.</a:t>
            </a:r>
          </a:p>
          <a:p>
            <a:pPr lvl="1"/>
            <a:r>
              <a:rPr lang="en-AU" noProof="0" dirty="0"/>
              <a:t>Second level</a:t>
            </a:r>
          </a:p>
          <a:p>
            <a:pPr lvl="2"/>
            <a:r>
              <a:rPr lang="en-AU" noProof="0" dirty="0"/>
              <a:t>Third level</a:t>
            </a:r>
          </a:p>
          <a:p>
            <a:pPr lvl="0"/>
            <a:r>
              <a:rPr lang="en-AU" noProof="0" dirty="0"/>
              <a:t>Fourth level</a:t>
            </a:r>
          </a:p>
          <a:p>
            <a:pPr lvl="1"/>
            <a:r>
              <a:rPr lang="en-AU" noProof="0" dirty="0"/>
              <a:t>5</a:t>
            </a:r>
          </a:p>
          <a:p>
            <a:pPr lvl="2"/>
            <a:r>
              <a:rPr lang="en-AU" noProof="0" dirty="0"/>
              <a:t>6</a:t>
            </a:r>
          </a:p>
          <a:p>
            <a:pPr lvl="3"/>
            <a:r>
              <a:rPr lang="en-AU" noProof="0" dirty="0"/>
              <a:t>7</a:t>
            </a:r>
          </a:p>
          <a:p>
            <a:pPr lvl="4"/>
            <a:r>
              <a:rPr lang="en-AU" noProof="0" dirty="0"/>
              <a:t>8</a:t>
            </a:r>
          </a:p>
          <a:p>
            <a:pPr lvl="5"/>
            <a:r>
              <a:rPr lang="en-AU" noProof="0" dirty="0"/>
              <a:t>9</a:t>
            </a:r>
          </a:p>
          <a:p>
            <a:pPr lvl="5"/>
            <a:r>
              <a:rPr lang="en-AU" noProof="0" dirty="0"/>
              <a:t>Fifth level</a:t>
            </a:r>
          </a:p>
        </p:txBody>
      </p:sp>
      <p:sp>
        <p:nvSpPr>
          <p:cNvPr id="80" name="Text Placeholder 140">
            <a:extLst>
              <a:ext uri="{FF2B5EF4-FFF2-40B4-BE49-F238E27FC236}">
                <a16:creationId xmlns:a16="http://schemas.microsoft.com/office/drawing/2014/main" id="{DD2207EA-534E-41B1-8CBE-AA1A2EB060BC}"/>
              </a:ext>
            </a:extLst>
          </p:cNvPr>
          <p:cNvSpPr>
            <a:spLocks noGrp="1"/>
          </p:cNvSpPr>
          <p:nvPr>
            <p:ph type="body" sz="quarter" idx="22" hasCustomPrompt="1"/>
          </p:nvPr>
        </p:nvSpPr>
        <p:spPr>
          <a:xfrm>
            <a:off x="1548603" y="7906757"/>
            <a:ext cx="13046409" cy="9360000"/>
          </a:xfrm>
          <a:ln w="101600">
            <a:solidFill>
              <a:schemeClr val="tx2"/>
            </a:solidFill>
          </a:ln>
        </p:spPr>
        <p:txBody>
          <a:bodyPr lIns="540000" tIns="540000" rIns="540000" bIns="540000" anchor="t" anchorCtr="0"/>
          <a:lstStyle>
            <a:lvl1pPr>
              <a:spcBef>
                <a:spcPts val="0"/>
              </a:spcBef>
              <a:defRPr sz="4396" b="1">
                <a:solidFill>
                  <a:srgbClr val="000F46"/>
                </a:solidFill>
                <a:latin typeface="Arial" panose="020B0604020202020204" pitchFamily="34" charset="0"/>
                <a:cs typeface="Arial" panose="020B0604020202020204" pitchFamily="34" charset="0"/>
              </a:defRPr>
            </a:lvl1pPr>
            <a:lvl2pPr marL="0" indent="0">
              <a:spcBef>
                <a:spcPts val="0"/>
              </a:spcBef>
              <a:buNone/>
              <a:defRPr sz="3996" b="0">
                <a:solidFill>
                  <a:srgbClr val="000F46"/>
                </a:solidFill>
                <a:latin typeface="Arial" panose="020B0604020202020204" pitchFamily="34" charset="0"/>
                <a:cs typeface="Arial" panose="020B0604020202020204" pitchFamily="34" charset="0"/>
              </a:defRPr>
            </a:lvl2pPr>
            <a:lvl3pPr marL="539504" indent="-539504">
              <a:spcBef>
                <a:spcPts val="0"/>
              </a:spcBef>
              <a:buFont typeface="Arial" panose="020B0604020202020204" pitchFamily="34" charset="0"/>
              <a:buChar char="•"/>
              <a:defRPr sz="3996" b="0">
                <a:solidFill>
                  <a:srgbClr val="000F46"/>
                </a:solidFill>
                <a:latin typeface="Arial" panose="020B0604020202020204" pitchFamily="34" charset="0"/>
                <a:cs typeface="Arial" panose="020B0604020202020204" pitchFamily="34" charset="0"/>
              </a:defRPr>
            </a:lvl3pPr>
            <a:lvl4pPr marL="539504" indent="-539504">
              <a:spcBef>
                <a:spcPts val="0"/>
              </a:spcBef>
              <a:buFont typeface="+mj-lt"/>
              <a:buAutoNum type="arabicPeriod"/>
              <a:defRPr sz="3996" b="0">
                <a:solidFill>
                  <a:srgbClr val="000F46"/>
                </a:solidFill>
                <a:latin typeface="Arial" panose="020B0604020202020204" pitchFamily="34" charset="0"/>
                <a:cs typeface="Arial" panose="020B0604020202020204" pitchFamily="34" charset="0"/>
              </a:defRPr>
            </a:lvl4pPr>
            <a:lvl5pPr>
              <a:spcBef>
                <a:spcPts val="0"/>
              </a:spcBef>
              <a:defRPr sz="2997" b="0" i="1">
                <a:solidFill>
                  <a:srgbClr val="000F46"/>
                </a:solidFill>
                <a:latin typeface="Arial" panose="020B0604020202020204" pitchFamily="34" charset="0"/>
                <a:cs typeface="Arial" panose="020B0604020202020204" pitchFamily="34" charset="0"/>
              </a:defRPr>
            </a:lvl5pPr>
            <a:lvl6pPr>
              <a:spcBef>
                <a:spcPts val="0"/>
              </a:spcBef>
              <a:defRPr sz="3996" b="0">
                <a:solidFill>
                  <a:srgbClr val="000F46"/>
                </a:solidFill>
                <a:latin typeface="Arial" panose="020B0604020202020204" pitchFamily="34" charset="0"/>
                <a:cs typeface="Arial" panose="020B0604020202020204" pitchFamily="34" charset="0"/>
              </a:defRPr>
            </a:lvl6pPr>
            <a:lvl7pPr>
              <a:spcBef>
                <a:spcPts val="0"/>
              </a:spcBef>
              <a:defRPr sz="3996" b="0">
                <a:solidFill>
                  <a:srgbClr val="000F46"/>
                </a:solidFill>
                <a:latin typeface="Arial" panose="020B0604020202020204" pitchFamily="34" charset="0"/>
                <a:cs typeface="Arial" panose="020B0604020202020204" pitchFamily="34" charset="0"/>
              </a:defRPr>
            </a:lvl7pPr>
            <a:lvl8pPr>
              <a:spcBef>
                <a:spcPts val="0"/>
              </a:spcBef>
              <a:defRPr sz="3996" b="0">
                <a:solidFill>
                  <a:srgbClr val="000F46"/>
                </a:solidFill>
                <a:latin typeface="Arial" panose="020B0604020202020204" pitchFamily="34" charset="0"/>
                <a:cs typeface="Arial" panose="020B0604020202020204" pitchFamily="34" charset="0"/>
              </a:defRPr>
            </a:lvl8pPr>
            <a:lvl9pPr>
              <a:spcBef>
                <a:spcPts val="0"/>
              </a:spcBef>
              <a:defRPr sz="3996" b="0">
                <a:solidFill>
                  <a:srgbClr val="000F46"/>
                </a:solidFill>
                <a:latin typeface="Arial" panose="020B0604020202020204" pitchFamily="34" charset="0"/>
                <a:cs typeface="Arial" panose="020B0604020202020204" pitchFamily="34" charset="0"/>
              </a:defRPr>
            </a:lvl9pPr>
          </a:lstStyle>
          <a:p>
            <a:pPr lvl="0"/>
            <a:r>
              <a:rPr lang="en-AU" noProof="0" dirty="0"/>
              <a:t>Click to add text. Press ‘Decrease / Increase List Level’ to move through available type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81" name="Text Placeholder 140">
            <a:extLst>
              <a:ext uri="{FF2B5EF4-FFF2-40B4-BE49-F238E27FC236}">
                <a16:creationId xmlns:a16="http://schemas.microsoft.com/office/drawing/2014/main" id="{0EE374A9-6E6B-40EB-98D2-F8D5D285B9FD}"/>
              </a:ext>
            </a:extLst>
          </p:cNvPr>
          <p:cNvSpPr>
            <a:spLocks noGrp="1"/>
          </p:cNvSpPr>
          <p:nvPr>
            <p:ph type="body" sz="quarter" idx="23" hasCustomPrompt="1"/>
          </p:nvPr>
        </p:nvSpPr>
        <p:spPr>
          <a:xfrm>
            <a:off x="15826463" y="7906757"/>
            <a:ext cx="13046409" cy="9360000"/>
          </a:xfrm>
          <a:ln w="101600">
            <a:solidFill>
              <a:schemeClr val="tx2"/>
            </a:solidFill>
          </a:ln>
        </p:spPr>
        <p:txBody>
          <a:bodyPr lIns="540000" tIns="540000" rIns="540000" bIns="540000" anchor="t" anchorCtr="0"/>
          <a:lstStyle>
            <a:lvl1pPr>
              <a:spcBef>
                <a:spcPts val="0"/>
              </a:spcBef>
              <a:defRPr sz="4396" b="1">
                <a:solidFill>
                  <a:srgbClr val="000F46"/>
                </a:solidFill>
                <a:latin typeface="Arial" panose="020B0604020202020204" pitchFamily="34" charset="0"/>
                <a:cs typeface="Arial" panose="020B0604020202020204" pitchFamily="34" charset="0"/>
              </a:defRPr>
            </a:lvl1pPr>
            <a:lvl2pPr marL="0" indent="0">
              <a:spcBef>
                <a:spcPts val="0"/>
              </a:spcBef>
              <a:buNone/>
              <a:defRPr sz="3996" b="0">
                <a:solidFill>
                  <a:srgbClr val="000F46"/>
                </a:solidFill>
                <a:latin typeface="Arial" panose="020B0604020202020204" pitchFamily="34" charset="0"/>
                <a:cs typeface="Arial" panose="020B0604020202020204" pitchFamily="34" charset="0"/>
              </a:defRPr>
            </a:lvl2pPr>
            <a:lvl3pPr marL="539504" indent="-539504">
              <a:spcBef>
                <a:spcPts val="0"/>
              </a:spcBef>
              <a:buFont typeface="Arial" panose="020B0604020202020204" pitchFamily="34" charset="0"/>
              <a:buChar char="•"/>
              <a:defRPr sz="3996" b="0">
                <a:solidFill>
                  <a:srgbClr val="000F46"/>
                </a:solidFill>
                <a:latin typeface="Arial" panose="020B0604020202020204" pitchFamily="34" charset="0"/>
                <a:cs typeface="Arial" panose="020B0604020202020204" pitchFamily="34" charset="0"/>
              </a:defRPr>
            </a:lvl3pPr>
            <a:lvl4pPr marL="539504" indent="-539504">
              <a:spcBef>
                <a:spcPts val="0"/>
              </a:spcBef>
              <a:buFont typeface="+mj-lt"/>
              <a:buAutoNum type="arabicPeriod"/>
              <a:defRPr sz="3996" b="0">
                <a:solidFill>
                  <a:srgbClr val="000F46"/>
                </a:solidFill>
                <a:latin typeface="Arial" panose="020B0604020202020204" pitchFamily="34" charset="0"/>
                <a:cs typeface="Arial" panose="020B0604020202020204" pitchFamily="34" charset="0"/>
              </a:defRPr>
            </a:lvl4pPr>
            <a:lvl5pPr>
              <a:spcBef>
                <a:spcPts val="0"/>
              </a:spcBef>
              <a:defRPr sz="2997" b="0" i="1">
                <a:solidFill>
                  <a:srgbClr val="000F46"/>
                </a:solidFill>
                <a:latin typeface="Arial" panose="020B0604020202020204" pitchFamily="34" charset="0"/>
                <a:cs typeface="Arial" panose="020B0604020202020204" pitchFamily="34" charset="0"/>
              </a:defRPr>
            </a:lvl5pPr>
            <a:lvl6pPr>
              <a:spcBef>
                <a:spcPts val="0"/>
              </a:spcBef>
              <a:defRPr sz="3996" b="0">
                <a:solidFill>
                  <a:srgbClr val="000F46"/>
                </a:solidFill>
                <a:latin typeface="Arial" panose="020B0604020202020204" pitchFamily="34" charset="0"/>
                <a:cs typeface="Arial" panose="020B0604020202020204" pitchFamily="34" charset="0"/>
              </a:defRPr>
            </a:lvl6pPr>
            <a:lvl7pPr>
              <a:spcBef>
                <a:spcPts val="0"/>
              </a:spcBef>
              <a:defRPr sz="3996" b="0">
                <a:solidFill>
                  <a:srgbClr val="000F46"/>
                </a:solidFill>
                <a:latin typeface="Arial" panose="020B0604020202020204" pitchFamily="34" charset="0"/>
                <a:cs typeface="Arial" panose="020B0604020202020204" pitchFamily="34" charset="0"/>
              </a:defRPr>
            </a:lvl7pPr>
            <a:lvl8pPr>
              <a:spcBef>
                <a:spcPts val="0"/>
              </a:spcBef>
              <a:defRPr sz="3996" b="0">
                <a:solidFill>
                  <a:srgbClr val="000F46"/>
                </a:solidFill>
                <a:latin typeface="Arial" panose="020B0604020202020204" pitchFamily="34" charset="0"/>
                <a:cs typeface="Arial" panose="020B0604020202020204" pitchFamily="34" charset="0"/>
              </a:defRPr>
            </a:lvl8pPr>
            <a:lvl9pPr>
              <a:spcBef>
                <a:spcPts val="0"/>
              </a:spcBef>
              <a:defRPr sz="3996" b="0">
                <a:solidFill>
                  <a:srgbClr val="000F46"/>
                </a:solidFill>
                <a:latin typeface="Arial" panose="020B0604020202020204" pitchFamily="34" charset="0"/>
                <a:cs typeface="Arial" panose="020B0604020202020204" pitchFamily="34" charset="0"/>
              </a:defRPr>
            </a:lvl9pPr>
          </a:lstStyle>
          <a:p>
            <a:pPr lvl="0"/>
            <a:r>
              <a:rPr lang="en-AU" noProof="0" dirty="0"/>
              <a:t>Click to add text. Press ‘Decrease / Increase List Level’ to move through available type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82" name="Text Placeholder 140">
            <a:extLst>
              <a:ext uri="{FF2B5EF4-FFF2-40B4-BE49-F238E27FC236}">
                <a16:creationId xmlns:a16="http://schemas.microsoft.com/office/drawing/2014/main" id="{A1DA6C4E-2270-404C-A764-B43D6A1CCCBD}"/>
              </a:ext>
            </a:extLst>
          </p:cNvPr>
          <p:cNvSpPr>
            <a:spLocks noGrp="1"/>
          </p:cNvSpPr>
          <p:nvPr>
            <p:ph type="body" sz="quarter" idx="24" hasCustomPrompt="1"/>
          </p:nvPr>
        </p:nvSpPr>
        <p:spPr>
          <a:xfrm>
            <a:off x="1548603" y="29378909"/>
            <a:ext cx="13046409" cy="9360000"/>
          </a:xfrm>
          <a:ln w="101600">
            <a:solidFill>
              <a:schemeClr val="tx2"/>
            </a:solidFill>
          </a:ln>
        </p:spPr>
        <p:txBody>
          <a:bodyPr lIns="540000" tIns="540000" rIns="540000" bIns="540000" anchor="t" anchorCtr="0"/>
          <a:lstStyle>
            <a:lvl1pPr>
              <a:spcBef>
                <a:spcPts val="0"/>
              </a:spcBef>
              <a:defRPr sz="4396" b="1">
                <a:solidFill>
                  <a:srgbClr val="000F46"/>
                </a:solidFill>
                <a:latin typeface="Arial" panose="020B0604020202020204" pitchFamily="34" charset="0"/>
                <a:cs typeface="Arial" panose="020B0604020202020204" pitchFamily="34" charset="0"/>
              </a:defRPr>
            </a:lvl1pPr>
            <a:lvl2pPr marL="0" indent="0">
              <a:spcBef>
                <a:spcPts val="0"/>
              </a:spcBef>
              <a:buNone/>
              <a:defRPr sz="3996" b="0">
                <a:solidFill>
                  <a:srgbClr val="000F46"/>
                </a:solidFill>
                <a:latin typeface="Arial" panose="020B0604020202020204" pitchFamily="34" charset="0"/>
                <a:cs typeface="Arial" panose="020B0604020202020204" pitchFamily="34" charset="0"/>
              </a:defRPr>
            </a:lvl2pPr>
            <a:lvl3pPr marL="539504" indent="-539504">
              <a:spcBef>
                <a:spcPts val="0"/>
              </a:spcBef>
              <a:buFont typeface="Arial" panose="020B0604020202020204" pitchFamily="34" charset="0"/>
              <a:buChar char="•"/>
              <a:defRPr sz="3996" b="0">
                <a:solidFill>
                  <a:srgbClr val="000F46"/>
                </a:solidFill>
                <a:latin typeface="Arial" panose="020B0604020202020204" pitchFamily="34" charset="0"/>
                <a:cs typeface="Arial" panose="020B0604020202020204" pitchFamily="34" charset="0"/>
              </a:defRPr>
            </a:lvl3pPr>
            <a:lvl4pPr marL="539504" indent="-539504">
              <a:spcBef>
                <a:spcPts val="0"/>
              </a:spcBef>
              <a:buFont typeface="+mj-lt"/>
              <a:buAutoNum type="arabicPeriod"/>
              <a:defRPr sz="3996" b="0">
                <a:solidFill>
                  <a:srgbClr val="000F46"/>
                </a:solidFill>
                <a:latin typeface="Arial" panose="020B0604020202020204" pitchFamily="34" charset="0"/>
                <a:cs typeface="Arial" panose="020B0604020202020204" pitchFamily="34" charset="0"/>
              </a:defRPr>
            </a:lvl4pPr>
            <a:lvl5pPr>
              <a:spcBef>
                <a:spcPts val="0"/>
              </a:spcBef>
              <a:defRPr sz="2997" b="0" i="1">
                <a:solidFill>
                  <a:srgbClr val="000F46"/>
                </a:solidFill>
                <a:latin typeface="Arial" panose="020B0604020202020204" pitchFamily="34" charset="0"/>
                <a:cs typeface="Arial" panose="020B0604020202020204" pitchFamily="34" charset="0"/>
              </a:defRPr>
            </a:lvl5pPr>
            <a:lvl6pPr>
              <a:spcBef>
                <a:spcPts val="0"/>
              </a:spcBef>
              <a:defRPr sz="3996" b="0">
                <a:solidFill>
                  <a:srgbClr val="000F46"/>
                </a:solidFill>
                <a:latin typeface="Arial" panose="020B0604020202020204" pitchFamily="34" charset="0"/>
                <a:cs typeface="Arial" panose="020B0604020202020204" pitchFamily="34" charset="0"/>
              </a:defRPr>
            </a:lvl6pPr>
            <a:lvl7pPr>
              <a:spcBef>
                <a:spcPts val="0"/>
              </a:spcBef>
              <a:defRPr sz="3996" b="0">
                <a:solidFill>
                  <a:srgbClr val="000F46"/>
                </a:solidFill>
                <a:latin typeface="Arial" panose="020B0604020202020204" pitchFamily="34" charset="0"/>
                <a:cs typeface="Arial" panose="020B0604020202020204" pitchFamily="34" charset="0"/>
              </a:defRPr>
            </a:lvl7pPr>
            <a:lvl8pPr>
              <a:spcBef>
                <a:spcPts val="0"/>
              </a:spcBef>
              <a:defRPr sz="3996" b="0">
                <a:solidFill>
                  <a:srgbClr val="000F46"/>
                </a:solidFill>
                <a:latin typeface="Arial" panose="020B0604020202020204" pitchFamily="34" charset="0"/>
                <a:cs typeface="Arial" panose="020B0604020202020204" pitchFamily="34" charset="0"/>
              </a:defRPr>
            </a:lvl8pPr>
            <a:lvl9pPr>
              <a:spcBef>
                <a:spcPts val="0"/>
              </a:spcBef>
              <a:defRPr sz="3996" b="0">
                <a:solidFill>
                  <a:srgbClr val="000F46"/>
                </a:solidFill>
                <a:latin typeface="Arial" panose="020B0604020202020204" pitchFamily="34" charset="0"/>
                <a:cs typeface="Arial" panose="020B0604020202020204" pitchFamily="34" charset="0"/>
              </a:defRPr>
            </a:lvl9pPr>
          </a:lstStyle>
          <a:p>
            <a:pPr lvl="0"/>
            <a:r>
              <a:rPr lang="en-AU" noProof="0" dirty="0"/>
              <a:t>Click to add text. Press ‘Decrease / Increase List Level’ to move through available type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83" name="Text Placeholder 140">
            <a:extLst>
              <a:ext uri="{FF2B5EF4-FFF2-40B4-BE49-F238E27FC236}">
                <a16:creationId xmlns:a16="http://schemas.microsoft.com/office/drawing/2014/main" id="{E2ED72C2-7110-4887-A259-CDB9DF9A0BDA}"/>
              </a:ext>
            </a:extLst>
          </p:cNvPr>
          <p:cNvSpPr>
            <a:spLocks noGrp="1"/>
          </p:cNvSpPr>
          <p:nvPr>
            <p:ph type="body" sz="quarter" idx="25" hasCustomPrompt="1"/>
          </p:nvPr>
        </p:nvSpPr>
        <p:spPr>
          <a:xfrm>
            <a:off x="15826464" y="29378909"/>
            <a:ext cx="13046409" cy="9360000"/>
          </a:xfrm>
          <a:ln w="101600">
            <a:solidFill>
              <a:schemeClr val="tx2"/>
            </a:solidFill>
          </a:ln>
        </p:spPr>
        <p:txBody>
          <a:bodyPr lIns="540000" tIns="540000" rIns="7560000" bIns="540000" anchor="t" anchorCtr="0"/>
          <a:lstStyle>
            <a:lvl1pPr>
              <a:spcBef>
                <a:spcPts val="0"/>
              </a:spcBef>
              <a:defRPr sz="4396" b="1">
                <a:solidFill>
                  <a:srgbClr val="000F46"/>
                </a:solidFill>
                <a:latin typeface="Arial" panose="020B0604020202020204" pitchFamily="34" charset="0"/>
                <a:cs typeface="Arial" panose="020B0604020202020204" pitchFamily="34" charset="0"/>
              </a:defRPr>
            </a:lvl1pPr>
            <a:lvl2pPr marL="0" indent="0">
              <a:spcBef>
                <a:spcPts val="0"/>
              </a:spcBef>
              <a:buNone/>
              <a:defRPr sz="3996" b="0">
                <a:solidFill>
                  <a:srgbClr val="000F46"/>
                </a:solidFill>
                <a:latin typeface="Arial" panose="020B0604020202020204" pitchFamily="34" charset="0"/>
                <a:cs typeface="Arial" panose="020B0604020202020204" pitchFamily="34" charset="0"/>
              </a:defRPr>
            </a:lvl2pPr>
            <a:lvl3pPr marL="539504" indent="-539504">
              <a:spcBef>
                <a:spcPts val="0"/>
              </a:spcBef>
              <a:buFont typeface="Arial" panose="020B0604020202020204" pitchFamily="34" charset="0"/>
              <a:buChar char="•"/>
              <a:defRPr sz="3996" b="0">
                <a:solidFill>
                  <a:srgbClr val="000F46"/>
                </a:solidFill>
                <a:latin typeface="Arial" panose="020B0604020202020204" pitchFamily="34" charset="0"/>
                <a:cs typeface="Arial" panose="020B0604020202020204" pitchFamily="34" charset="0"/>
              </a:defRPr>
            </a:lvl3pPr>
            <a:lvl4pPr marL="539504" indent="-539504">
              <a:spcBef>
                <a:spcPts val="0"/>
              </a:spcBef>
              <a:buFont typeface="+mj-lt"/>
              <a:buAutoNum type="arabicPeriod"/>
              <a:defRPr sz="3996" b="0">
                <a:solidFill>
                  <a:srgbClr val="000F46"/>
                </a:solidFill>
                <a:latin typeface="Arial" panose="020B0604020202020204" pitchFamily="34" charset="0"/>
                <a:cs typeface="Arial" panose="020B0604020202020204" pitchFamily="34" charset="0"/>
              </a:defRPr>
            </a:lvl4pPr>
            <a:lvl5pPr>
              <a:spcBef>
                <a:spcPts val="0"/>
              </a:spcBef>
              <a:defRPr sz="2997" b="0" i="1">
                <a:solidFill>
                  <a:srgbClr val="000F46"/>
                </a:solidFill>
                <a:latin typeface="Arial" panose="020B0604020202020204" pitchFamily="34" charset="0"/>
                <a:cs typeface="Arial" panose="020B0604020202020204" pitchFamily="34" charset="0"/>
              </a:defRPr>
            </a:lvl5pPr>
            <a:lvl6pPr>
              <a:spcBef>
                <a:spcPts val="0"/>
              </a:spcBef>
              <a:defRPr sz="3996" b="0">
                <a:solidFill>
                  <a:srgbClr val="000F46"/>
                </a:solidFill>
                <a:latin typeface="Arial" panose="020B0604020202020204" pitchFamily="34" charset="0"/>
                <a:cs typeface="Arial" panose="020B0604020202020204" pitchFamily="34" charset="0"/>
              </a:defRPr>
            </a:lvl6pPr>
            <a:lvl7pPr>
              <a:spcBef>
                <a:spcPts val="0"/>
              </a:spcBef>
              <a:defRPr sz="3996" b="0">
                <a:solidFill>
                  <a:srgbClr val="000F46"/>
                </a:solidFill>
                <a:latin typeface="Arial" panose="020B0604020202020204" pitchFamily="34" charset="0"/>
                <a:cs typeface="Arial" panose="020B0604020202020204" pitchFamily="34" charset="0"/>
              </a:defRPr>
            </a:lvl7pPr>
            <a:lvl8pPr>
              <a:spcBef>
                <a:spcPts val="0"/>
              </a:spcBef>
              <a:defRPr sz="3996" b="0">
                <a:solidFill>
                  <a:srgbClr val="000F46"/>
                </a:solidFill>
                <a:latin typeface="Arial" panose="020B0604020202020204" pitchFamily="34" charset="0"/>
                <a:cs typeface="Arial" panose="020B0604020202020204" pitchFamily="34" charset="0"/>
              </a:defRPr>
            </a:lvl8pPr>
            <a:lvl9pPr>
              <a:spcBef>
                <a:spcPts val="0"/>
              </a:spcBef>
              <a:defRPr sz="3996" b="0">
                <a:solidFill>
                  <a:srgbClr val="000F46"/>
                </a:solidFill>
                <a:latin typeface="Arial" panose="020B0604020202020204" pitchFamily="34" charset="0"/>
                <a:cs typeface="Arial" panose="020B0604020202020204" pitchFamily="34" charset="0"/>
              </a:defRPr>
            </a:lvl9pPr>
          </a:lstStyle>
          <a:p>
            <a:pPr lvl="0"/>
            <a:r>
              <a:rPr lang="en-AU" noProof="0" dirty="0"/>
              <a:t>Click to add text. Press ‘Decrease / Increase List Level’ to move through available type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01" name="Picture Placeholder 3">
            <a:extLst>
              <a:ext uri="{FF2B5EF4-FFF2-40B4-BE49-F238E27FC236}">
                <a16:creationId xmlns:a16="http://schemas.microsoft.com/office/drawing/2014/main" id="{AC3CF52E-63AF-42C0-BA3D-81F10457657F}"/>
              </a:ext>
            </a:extLst>
          </p:cNvPr>
          <p:cNvSpPr>
            <a:spLocks noGrp="1"/>
          </p:cNvSpPr>
          <p:nvPr>
            <p:ph type="pic" sz="quarter" idx="26"/>
          </p:nvPr>
        </p:nvSpPr>
        <p:spPr>
          <a:xfrm>
            <a:off x="7857587" y="19293467"/>
            <a:ext cx="6120000" cy="8105876"/>
          </a:xfrm>
          <a:solidFill>
            <a:schemeClr val="bg1">
              <a:lumMod val="85000"/>
            </a:schemeClr>
          </a:solidFill>
        </p:spPr>
        <p:txBody>
          <a:bodyPr/>
          <a:lstStyle>
            <a:lvl1pPr>
              <a:defRPr>
                <a:solidFill>
                  <a:srgbClr val="000F46"/>
                </a:solidFill>
                <a:latin typeface="Arial" panose="020B0604020202020204" pitchFamily="34" charset="0"/>
                <a:cs typeface="Arial" panose="020B0604020202020204" pitchFamily="34" charset="0"/>
              </a:defRPr>
            </a:lvl1pPr>
          </a:lstStyle>
          <a:p>
            <a:r>
              <a:rPr lang="en-US"/>
              <a:t>Click icon to add picture</a:t>
            </a:r>
            <a:endParaRPr lang="en-AU" dirty="0"/>
          </a:p>
        </p:txBody>
      </p:sp>
      <p:sp>
        <p:nvSpPr>
          <p:cNvPr id="161" name="Picture Placeholder 3">
            <a:extLst>
              <a:ext uri="{FF2B5EF4-FFF2-40B4-BE49-F238E27FC236}">
                <a16:creationId xmlns:a16="http://schemas.microsoft.com/office/drawing/2014/main" id="{9CDB5B0D-3FE4-4D06-86EE-0E0A661A5B49}"/>
              </a:ext>
            </a:extLst>
          </p:cNvPr>
          <p:cNvSpPr>
            <a:spLocks noGrp="1"/>
          </p:cNvSpPr>
          <p:nvPr>
            <p:ph type="pic" sz="quarter" idx="28"/>
          </p:nvPr>
        </p:nvSpPr>
        <p:spPr>
          <a:xfrm>
            <a:off x="2149533" y="31812318"/>
            <a:ext cx="11828054" cy="6336000"/>
          </a:xfrm>
          <a:solidFill>
            <a:schemeClr val="bg1">
              <a:lumMod val="85000"/>
            </a:schemeClr>
          </a:solidFill>
        </p:spPr>
        <p:txBody>
          <a:bodyPr/>
          <a:lstStyle>
            <a:lvl1pPr>
              <a:defRPr>
                <a:solidFill>
                  <a:srgbClr val="000F46"/>
                </a:solidFill>
                <a:latin typeface="Arial" panose="020B0604020202020204" pitchFamily="34" charset="0"/>
                <a:cs typeface="Arial" panose="020B0604020202020204" pitchFamily="34" charset="0"/>
              </a:defRPr>
            </a:lvl1pPr>
          </a:lstStyle>
          <a:p>
            <a:r>
              <a:rPr lang="en-US"/>
              <a:t>Click icon to add picture</a:t>
            </a:r>
            <a:endParaRPr lang="en-AU" dirty="0"/>
          </a:p>
        </p:txBody>
      </p:sp>
      <p:sp>
        <p:nvSpPr>
          <p:cNvPr id="162" name="Picture Placeholder 3">
            <a:extLst>
              <a:ext uri="{FF2B5EF4-FFF2-40B4-BE49-F238E27FC236}">
                <a16:creationId xmlns:a16="http://schemas.microsoft.com/office/drawing/2014/main" id="{CD659F2E-4448-40E7-904E-B4A95F32D642}"/>
              </a:ext>
            </a:extLst>
          </p:cNvPr>
          <p:cNvSpPr>
            <a:spLocks noGrp="1"/>
          </p:cNvSpPr>
          <p:nvPr>
            <p:ph type="pic" sz="quarter" idx="30"/>
          </p:nvPr>
        </p:nvSpPr>
        <p:spPr>
          <a:xfrm>
            <a:off x="22200927" y="29951217"/>
            <a:ext cx="6120000" cy="3780000"/>
          </a:xfrm>
          <a:solidFill>
            <a:schemeClr val="bg1">
              <a:lumMod val="85000"/>
            </a:schemeClr>
          </a:solidFill>
        </p:spPr>
        <p:txBody>
          <a:bodyPr/>
          <a:lstStyle>
            <a:lvl1pPr>
              <a:defRPr>
                <a:solidFill>
                  <a:srgbClr val="000F46"/>
                </a:solidFill>
                <a:latin typeface="Arial" panose="020B0604020202020204" pitchFamily="34" charset="0"/>
                <a:cs typeface="Arial" panose="020B0604020202020204" pitchFamily="34" charset="0"/>
              </a:defRPr>
            </a:lvl1pPr>
          </a:lstStyle>
          <a:p>
            <a:r>
              <a:rPr lang="en-US"/>
              <a:t>Click icon to add picture</a:t>
            </a:r>
            <a:endParaRPr lang="en-AU"/>
          </a:p>
        </p:txBody>
      </p:sp>
      <p:sp>
        <p:nvSpPr>
          <p:cNvPr id="163" name="Text Placeholder 140">
            <a:extLst>
              <a:ext uri="{FF2B5EF4-FFF2-40B4-BE49-F238E27FC236}">
                <a16:creationId xmlns:a16="http://schemas.microsoft.com/office/drawing/2014/main" id="{11D57D72-C87E-4BBD-9D0C-13729A871933}"/>
              </a:ext>
            </a:extLst>
          </p:cNvPr>
          <p:cNvSpPr>
            <a:spLocks noGrp="1"/>
          </p:cNvSpPr>
          <p:nvPr>
            <p:ph type="body" sz="quarter" idx="31" hasCustomPrompt="1"/>
          </p:nvPr>
        </p:nvSpPr>
        <p:spPr>
          <a:xfrm>
            <a:off x="15826463" y="18642833"/>
            <a:ext cx="13046409" cy="9360000"/>
          </a:xfrm>
          <a:ln w="101600">
            <a:solidFill>
              <a:schemeClr val="tx2"/>
            </a:solidFill>
          </a:ln>
        </p:spPr>
        <p:txBody>
          <a:bodyPr lIns="540000" tIns="540000" rIns="7560000" bIns="540000" anchor="t" anchorCtr="0"/>
          <a:lstStyle>
            <a:lvl1pPr algn="l">
              <a:spcBef>
                <a:spcPts val="0"/>
              </a:spcBef>
              <a:defRPr sz="4396" b="1">
                <a:solidFill>
                  <a:srgbClr val="000F46"/>
                </a:solidFill>
                <a:latin typeface="Arial" panose="020B0604020202020204" pitchFamily="34" charset="0"/>
                <a:cs typeface="Arial" panose="020B0604020202020204" pitchFamily="34" charset="0"/>
              </a:defRPr>
            </a:lvl1pPr>
            <a:lvl2pPr marL="0" indent="0">
              <a:spcBef>
                <a:spcPts val="0"/>
              </a:spcBef>
              <a:buNone/>
              <a:defRPr sz="3996" b="0">
                <a:solidFill>
                  <a:srgbClr val="000F46"/>
                </a:solidFill>
                <a:latin typeface="Arial" panose="020B0604020202020204" pitchFamily="34" charset="0"/>
                <a:cs typeface="Arial" panose="020B0604020202020204" pitchFamily="34" charset="0"/>
              </a:defRPr>
            </a:lvl2pPr>
            <a:lvl3pPr marL="539504" indent="-539504">
              <a:spcBef>
                <a:spcPts val="0"/>
              </a:spcBef>
              <a:buFont typeface="Arial" panose="020B0604020202020204" pitchFamily="34" charset="0"/>
              <a:buChar char="•"/>
              <a:defRPr sz="3996" b="0">
                <a:solidFill>
                  <a:srgbClr val="000F46"/>
                </a:solidFill>
                <a:latin typeface="Arial" panose="020B0604020202020204" pitchFamily="34" charset="0"/>
                <a:cs typeface="Arial" panose="020B0604020202020204" pitchFamily="34" charset="0"/>
              </a:defRPr>
            </a:lvl3pPr>
            <a:lvl4pPr marL="539504" indent="-539504">
              <a:spcBef>
                <a:spcPts val="0"/>
              </a:spcBef>
              <a:buFont typeface="+mj-lt"/>
              <a:buAutoNum type="arabicPeriod"/>
              <a:defRPr sz="3996" b="0">
                <a:solidFill>
                  <a:srgbClr val="000F46"/>
                </a:solidFill>
              </a:defRPr>
            </a:lvl4pPr>
            <a:lvl5pPr>
              <a:spcBef>
                <a:spcPts val="0"/>
              </a:spcBef>
              <a:defRPr sz="2997" b="0" i="1">
                <a:solidFill>
                  <a:srgbClr val="000F46"/>
                </a:solidFill>
              </a:defRPr>
            </a:lvl5pPr>
            <a:lvl6pPr>
              <a:spcBef>
                <a:spcPts val="0"/>
              </a:spcBef>
              <a:defRPr sz="3996" b="0">
                <a:solidFill>
                  <a:srgbClr val="000F46"/>
                </a:solidFill>
              </a:defRPr>
            </a:lvl6pPr>
            <a:lvl7pPr>
              <a:spcBef>
                <a:spcPts val="0"/>
              </a:spcBef>
              <a:defRPr sz="3996" b="0">
                <a:solidFill>
                  <a:schemeClr val="tx2"/>
                </a:solidFill>
              </a:defRPr>
            </a:lvl7pPr>
            <a:lvl8pPr>
              <a:spcBef>
                <a:spcPts val="0"/>
              </a:spcBef>
              <a:defRPr sz="3996" b="0">
                <a:solidFill>
                  <a:schemeClr val="tx2"/>
                </a:solidFill>
              </a:defRPr>
            </a:lvl8pPr>
            <a:lvl9pPr>
              <a:spcBef>
                <a:spcPts val="0"/>
              </a:spcBef>
              <a:defRPr sz="3996" b="0">
                <a:solidFill>
                  <a:schemeClr val="tx2"/>
                </a:solidFill>
              </a:defRPr>
            </a:lvl9pPr>
          </a:lstStyle>
          <a:p>
            <a:pPr lvl="0"/>
            <a:r>
              <a:rPr lang="en-AU" noProof="0" dirty="0"/>
              <a:t>Click to add text, and click on the image placeholder icon to add an image. Resize and move text box and image as required, keeping image within the text box border.</a:t>
            </a:r>
          </a:p>
          <a:p>
            <a:pPr lvl="1"/>
            <a:r>
              <a:rPr lang="en-AU" noProof="0" dirty="0"/>
              <a:t>Second level</a:t>
            </a:r>
          </a:p>
          <a:p>
            <a:pPr lvl="2"/>
            <a:r>
              <a:rPr lang="en-AU" noProof="0" dirty="0"/>
              <a:t>Third level</a:t>
            </a:r>
          </a:p>
          <a:p>
            <a:pPr lvl="0"/>
            <a:r>
              <a:rPr lang="en-AU" noProof="0" dirty="0"/>
              <a:t>Fourth level</a:t>
            </a:r>
          </a:p>
          <a:p>
            <a:pPr lvl="1"/>
            <a:r>
              <a:rPr lang="en-AU" noProof="0" dirty="0"/>
              <a:t>5</a:t>
            </a:r>
          </a:p>
          <a:p>
            <a:pPr lvl="2"/>
            <a:r>
              <a:rPr lang="en-AU" noProof="0" dirty="0"/>
              <a:t>6</a:t>
            </a:r>
          </a:p>
          <a:p>
            <a:pPr lvl="3"/>
            <a:r>
              <a:rPr lang="en-AU" noProof="0" dirty="0"/>
              <a:t>7</a:t>
            </a:r>
          </a:p>
          <a:p>
            <a:pPr lvl="4"/>
            <a:r>
              <a:rPr lang="en-AU" noProof="0" dirty="0"/>
              <a:t>8</a:t>
            </a:r>
          </a:p>
          <a:p>
            <a:pPr lvl="5"/>
            <a:r>
              <a:rPr lang="en-AU" noProof="0" dirty="0"/>
              <a:t>9</a:t>
            </a:r>
          </a:p>
          <a:p>
            <a:pPr lvl="5"/>
            <a:r>
              <a:rPr lang="en-AU" noProof="0" dirty="0"/>
              <a:t>Fifth level</a:t>
            </a:r>
          </a:p>
        </p:txBody>
      </p:sp>
      <p:sp>
        <p:nvSpPr>
          <p:cNvPr id="164" name="Picture Placeholder 3">
            <a:extLst>
              <a:ext uri="{FF2B5EF4-FFF2-40B4-BE49-F238E27FC236}">
                <a16:creationId xmlns:a16="http://schemas.microsoft.com/office/drawing/2014/main" id="{23BA792E-DACC-47D9-86D5-4333A72F215A}"/>
              </a:ext>
            </a:extLst>
          </p:cNvPr>
          <p:cNvSpPr>
            <a:spLocks noGrp="1"/>
          </p:cNvSpPr>
          <p:nvPr>
            <p:ph type="pic" sz="quarter" idx="33"/>
          </p:nvPr>
        </p:nvSpPr>
        <p:spPr>
          <a:xfrm>
            <a:off x="22200927" y="34368318"/>
            <a:ext cx="6120000" cy="3780000"/>
          </a:xfrm>
          <a:solidFill>
            <a:schemeClr val="bg1">
              <a:lumMod val="85000"/>
            </a:schemeClr>
          </a:solidFill>
        </p:spPr>
        <p:txBody>
          <a:bodyPr/>
          <a:lstStyle>
            <a:lvl1pPr>
              <a:defRPr>
                <a:solidFill>
                  <a:srgbClr val="000F46"/>
                </a:solidFill>
                <a:latin typeface="Arial" panose="020B0604020202020204" pitchFamily="34" charset="0"/>
                <a:cs typeface="Arial" panose="020B0604020202020204" pitchFamily="34" charset="0"/>
              </a:defRPr>
            </a:lvl1pPr>
          </a:lstStyle>
          <a:p>
            <a:r>
              <a:rPr lang="en-US"/>
              <a:t>Click icon to add picture</a:t>
            </a:r>
            <a:endParaRPr lang="en-AU"/>
          </a:p>
        </p:txBody>
      </p:sp>
      <p:sp>
        <p:nvSpPr>
          <p:cNvPr id="165" name="Picture Placeholder 3">
            <a:extLst>
              <a:ext uri="{FF2B5EF4-FFF2-40B4-BE49-F238E27FC236}">
                <a16:creationId xmlns:a16="http://schemas.microsoft.com/office/drawing/2014/main" id="{FAF5DCA3-EA32-432B-9545-B527D3CDCC37}"/>
              </a:ext>
            </a:extLst>
          </p:cNvPr>
          <p:cNvSpPr>
            <a:spLocks noGrp="1"/>
          </p:cNvSpPr>
          <p:nvPr>
            <p:ph type="pic" sz="quarter" idx="34"/>
          </p:nvPr>
        </p:nvSpPr>
        <p:spPr>
          <a:xfrm>
            <a:off x="22200927" y="19293467"/>
            <a:ext cx="6120000" cy="8105876"/>
          </a:xfrm>
          <a:solidFill>
            <a:schemeClr val="bg1">
              <a:lumMod val="85000"/>
            </a:schemeClr>
          </a:solidFill>
        </p:spPr>
        <p:txBody>
          <a:bodyPr/>
          <a:lstStyle>
            <a:lvl1pPr>
              <a:defRPr>
                <a:solidFill>
                  <a:srgbClr val="000F46"/>
                </a:solidFill>
                <a:latin typeface="Arial" panose="020B0604020202020204" pitchFamily="34" charset="0"/>
                <a:cs typeface="Arial" panose="020B0604020202020204" pitchFamily="34" charset="0"/>
              </a:defRPr>
            </a:lvl1pPr>
          </a:lstStyle>
          <a:p>
            <a:r>
              <a:rPr lang="en-US"/>
              <a:t>Click icon to add picture</a:t>
            </a:r>
            <a:endParaRPr lang="en-AU" dirty="0"/>
          </a:p>
        </p:txBody>
      </p:sp>
      <p:pic>
        <p:nvPicPr>
          <p:cNvPr id="2" name="Picture 1" descr="A logo of a university&#10;&#10;Description automatically generated">
            <a:extLst>
              <a:ext uri="{FF2B5EF4-FFF2-40B4-BE49-F238E27FC236}">
                <a16:creationId xmlns:a16="http://schemas.microsoft.com/office/drawing/2014/main" id="{CFFC0F59-A5AF-2B33-7CF0-037ED3F5A0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2607" y="1212724"/>
            <a:ext cx="4807122" cy="4807122"/>
          </a:xfrm>
          <a:prstGeom prst="rect">
            <a:avLst/>
          </a:prstGeom>
        </p:spPr>
      </p:pic>
    </p:spTree>
    <p:extLst>
      <p:ext uri="{BB962C8B-B14F-4D97-AF65-F5344CB8AC3E}">
        <p14:creationId xmlns:p14="http://schemas.microsoft.com/office/powerpoint/2010/main" val="24630224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A4BF23FC-46A7-4842-ACE3-B87BEC1A76A9}"/>
              </a:ext>
            </a:extLst>
          </p:cNvPr>
          <p:cNvSpPr/>
          <p:nvPr userDrawn="1"/>
        </p:nvSpPr>
        <p:spPr>
          <a:xfrm>
            <a:off x="1" y="39912518"/>
            <a:ext cx="30255019" cy="2891248"/>
          </a:xfrm>
          <a:prstGeom prst="rect">
            <a:avLst/>
          </a:prstGeom>
          <a:solidFill>
            <a:srgbClr val="000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606" dirty="0">
              <a:latin typeface="Arial" panose="020B060402020202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id="{1CFA88B7-3462-430F-BE0F-67BF8E13BC37}"/>
              </a:ext>
            </a:extLst>
          </p:cNvPr>
          <p:cNvSpPr/>
          <p:nvPr userDrawn="1"/>
        </p:nvSpPr>
        <p:spPr>
          <a:xfrm>
            <a:off x="1" y="-1"/>
            <a:ext cx="30255019" cy="6480000"/>
          </a:xfrm>
          <a:prstGeom prst="rect">
            <a:avLst/>
          </a:prstGeom>
          <a:solidFill>
            <a:srgbClr val="000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1606"/>
          </a:p>
        </p:txBody>
      </p:sp>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6775893" y="1438975"/>
            <a:ext cx="22339084" cy="4807122"/>
          </a:xfrm>
          <a:prstGeom prst="rect">
            <a:avLst/>
          </a:prstGeom>
        </p:spPr>
        <p:txBody>
          <a:bodyPr vert="horz" lIns="91440" tIns="45720" rIns="91440" bIns="45720" rtlCol="0" anchor="ctr" anchorCtr="0">
            <a:noAutofit/>
          </a:bodyPr>
          <a:lstStyle/>
          <a:p>
            <a:r>
              <a:rPr lang="en-US" noProof="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1546065" y="7798048"/>
            <a:ext cx="27568919" cy="29084833"/>
          </a:xfrm>
          <a:prstGeom prst="rect">
            <a:avLst/>
          </a:prstGeom>
        </p:spPr>
        <p:txBody>
          <a:bodyPr vert="horz" lIns="91440" tIns="45720" rIns="91440" bIns="4572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4" name="Date Placeholder 3">
            <a:extLst>
              <a:ext uri="{FF2B5EF4-FFF2-40B4-BE49-F238E27FC236}">
                <a16:creationId xmlns:a16="http://schemas.microsoft.com/office/drawing/2014/main" id="{A76D8956-3042-4F51-A765-52197DEBA845}"/>
              </a:ext>
            </a:extLst>
          </p:cNvPr>
          <p:cNvSpPr>
            <a:spLocks noGrp="1"/>
          </p:cNvSpPr>
          <p:nvPr>
            <p:ph type="dt" sz="half" idx="2"/>
          </p:nvPr>
        </p:nvSpPr>
        <p:spPr>
          <a:xfrm>
            <a:off x="21034848" y="40393080"/>
            <a:ext cx="6024573" cy="1492340"/>
          </a:xfrm>
          <a:prstGeom prst="rect">
            <a:avLst/>
          </a:prstGeom>
        </p:spPr>
        <p:txBody>
          <a:bodyPr vert="horz" lIns="91440" tIns="45720" rIns="91440" bIns="45720" rtlCol="0" anchor="t" anchorCtr="0"/>
          <a:lstStyle>
            <a:lvl1pPr algn="l">
              <a:defRPr sz="6000">
                <a:solidFill>
                  <a:schemeClr val="bg1"/>
                </a:solidFill>
                <a:latin typeface="Arial" panose="020B0604020202020204" pitchFamily="34" charset="0"/>
                <a:cs typeface="Arial" panose="020B0604020202020204" pitchFamily="34" charset="0"/>
              </a:defRPr>
            </a:lvl1pPr>
          </a:lstStyle>
          <a:p>
            <a:fld id="{15C1EA3C-26E9-4B87-838B-C7B127160328}" type="datetime1">
              <a:rPr lang="en-AU" smtClean="0"/>
              <a:pPr/>
              <a:t>26/8/2026</a:t>
            </a:fld>
            <a:endParaRPr lang="en-AU" dirty="0"/>
          </a:p>
        </p:txBody>
      </p:sp>
      <p:sp>
        <p:nvSpPr>
          <p:cNvPr id="5" name="Footer Placeholder 4">
            <a:extLst>
              <a:ext uri="{FF2B5EF4-FFF2-40B4-BE49-F238E27FC236}">
                <a16:creationId xmlns:a16="http://schemas.microsoft.com/office/drawing/2014/main" id="{2B9DE430-5DBA-4DE1-9C36-C5FAED4EAF10}"/>
              </a:ext>
            </a:extLst>
          </p:cNvPr>
          <p:cNvSpPr>
            <a:spLocks noGrp="1"/>
          </p:cNvSpPr>
          <p:nvPr>
            <p:ph type="ftr" sz="quarter" idx="3"/>
          </p:nvPr>
        </p:nvSpPr>
        <p:spPr>
          <a:xfrm>
            <a:off x="1546065" y="40393080"/>
            <a:ext cx="19488785" cy="1492340"/>
          </a:xfrm>
          <a:prstGeom prst="rect">
            <a:avLst/>
          </a:prstGeom>
        </p:spPr>
        <p:txBody>
          <a:bodyPr vert="horz" lIns="91440" tIns="45720" rIns="91440" bIns="45720" rtlCol="0" anchor="t" anchorCtr="0"/>
          <a:lstStyle>
            <a:lvl1pPr algn="l">
              <a:defRPr sz="6000">
                <a:solidFill>
                  <a:schemeClr val="bg1"/>
                </a:solidFill>
                <a:latin typeface="Arial" panose="020B0604020202020204" pitchFamily="34"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DD42F550-8FDF-4424-AA18-C4563333340E}"/>
              </a:ext>
            </a:extLst>
          </p:cNvPr>
          <p:cNvSpPr>
            <a:spLocks noGrp="1"/>
          </p:cNvSpPr>
          <p:nvPr>
            <p:ph type="sldNum" sz="quarter" idx="4"/>
          </p:nvPr>
        </p:nvSpPr>
        <p:spPr>
          <a:xfrm>
            <a:off x="27216071" y="40393080"/>
            <a:ext cx="1898906" cy="1492340"/>
          </a:xfrm>
          <a:prstGeom prst="rect">
            <a:avLst/>
          </a:prstGeom>
        </p:spPr>
        <p:txBody>
          <a:bodyPr vert="horz" lIns="91440" tIns="45720" rIns="0" bIns="45720" rtlCol="0" anchor="t" anchorCtr="0"/>
          <a:lstStyle>
            <a:lvl1pPr algn="r">
              <a:defRPr sz="6000">
                <a:solidFill>
                  <a:schemeClr val="bg1"/>
                </a:solidFill>
                <a:latin typeface="Arial" panose="020B0604020202020204" pitchFamily="34" charset="0"/>
                <a:cs typeface="Arial" panose="020B0604020202020204" pitchFamily="34" charset="0"/>
              </a:defRPr>
            </a:lvl1pPr>
          </a:lstStyle>
          <a:p>
            <a:fld id="{DC22DD25-61AE-413C-B4D2-EF2365C9B2E1}" type="slidenum">
              <a:rPr lang="en-AU" smtClean="0"/>
              <a:pPr/>
              <a:t>‹#›</a:t>
            </a:fld>
            <a:endParaRPr lang="en-AU" dirty="0"/>
          </a:p>
        </p:txBody>
      </p:sp>
      <p:pic>
        <p:nvPicPr>
          <p:cNvPr id="8" name="Picture 7" descr="A logo of a university&#10;&#10;Description automatically generated">
            <a:extLst>
              <a:ext uri="{FF2B5EF4-FFF2-40B4-BE49-F238E27FC236}">
                <a16:creationId xmlns:a16="http://schemas.microsoft.com/office/drawing/2014/main" id="{F726A123-F2FE-5F80-031B-058B11F3C7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2607" y="1212724"/>
            <a:ext cx="4807122" cy="4807122"/>
          </a:xfrm>
          <a:prstGeom prst="rect">
            <a:avLst/>
          </a:prstGeom>
        </p:spPr>
      </p:pic>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5694980" rtl="0" eaLnBrk="1" latinLnBrk="0" hangingPunct="1">
        <a:lnSpc>
          <a:spcPct val="90000"/>
        </a:lnSpc>
        <a:spcBef>
          <a:spcPct val="0"/>
        </a:spcBef>
        <a:buNone/>
        <a:defRPr sz="13000" b="1" kern="1200">
          <a:solidFill>
            <a:schemeClr val="bg1"/>
          </a:solidFill>
          <a:latin typeface="+mj-lt"/>
          <a:ea typeface="+mj-ea"/>
          <a:cs typeface="+mj-cs"/>
        </a:defRPr>
      </a:lvl1pPr>
    </p:titleStyle>
    <p:bodyStyle>
      <a:lvl1pPr marL="0" indent="0" algn="l" defTabSz="5694980" rtl="0" eaLnBrk="1" latinLnBrk="0" hangingPunct="1">
        <a:lnSpc>
          <a:spcPct val="100000"/>
        </a:lnSpc>
        <a:spcBef>
          <a:spcPts val="3115"/>
        </a:spcBef>
        <a:buFont typeface="Arial" panose="020B0604020202020204" pitchFamily="34" charset="0"/>
        <a:buNone/>
        <a:defRPr sz="5650" kern="1200">
          <a:solidFill>
            <a:srgbClr val="000F46"/>
          </a:solidFill>
          <a:latin typeface="Arial" panose="020B0604020202020204" pitchFamily="34" charset="0"/>
          <a:ea typeface="+mn-ea"/>
          <a:cs typeface="Arial" panose="020B0604020202020204" pitchFamily="34" charset="0"/>
        </a:defRPr>
      </a:lvl1pPr>
      <a:lvl2pPr marL="1345270" indent="-1345270" algn="l" defTabSz="5694980" rtl="0" eaLnBrk="1" latinLnBrk="0" hangingPunct="1">
        <a:lnSpc>
          <a:spcPct val="100000"/>
        </a:lnSpc>
        <a:spcBef>
          <a:spcPts val="3115"/>
        </a:spcBef>
        <a:buFont typeface="Arial" panose="020B0604020202020204" pitchFamily="34" charset="0"/>
        <a:buChar char="•"/>
        <a:defRPr sz="5650" kern="1200">
          <a:solidFill>
            <a:srgbClr val="000F46"/>
          </a:solidFill>
          <a:latin typeface="Arial" panose="020B0604020202020204" pitchFamily="34" charset="0"/>
          <a:ea typeface="+mn-ea"/>
          <a:cs typeface="Arial" panose="020B0604020202020204" pitchFamily="34" charset="0"/>
        </a:defRPr>
      </a:lvl2pPr>
      <a:lvl3pPr marL="2690548" indent="-1345270" algn="l" defTabSz="5694980" rtl="0" eaLnBrk="1" latinLnBrk="0" hangingPunct="1">
        <a:lnSpc>
          <a:spcPct val="100000"/>
        </a:lnSpc>
        <a:spcBef>
          <a:spcPts val="3115"/>
        </a:spcBef>
        <a:buFont typeface="Calibri" panose="020F0502020204030204" pitchFamily="34" charset="0"/>
        <a:buChar char="–"/>
        <a:defRPr sz="5650" b="0" kern="1200">
          <a:solidFill>
            <a:srgbClr val="000F46"/>
          </a:solidFill>
          <a:latin typeface="Arial" panose="020B0604020202020204" pitchFamily="34" charset="0"/>
          <a:ea typeface="+mn-ea"/>
          <a:cs typeface="Arial" panose="020B0604020202020204" pitchFamily="34" charset="0"/>
        </a:defRPr>
      </a:lvl3pPr>
      <a:lvl4pPr marL="0" indent="0" algn="l" defTabSz="5694980" rtl="0" eaLnBrk="1" latinLnBrk="0" hangingPunct="1">
        <a:lnSpc>
          <a:spcPct val="100000"/>
        </a:lnSpc>
        <a:spcBef>
          <a:spcPts val="4984"/>
        </a:spcBef>
        <a:buFont typeface="Arial" panose="020B0604020202020204" pitchFamily="34" charset="0"/>
        <a:buNone/>
        <a:defRPr sz="5650" b="1" kern="1200">
          <a:solidFill>
            <a:srgbClr val="000F46"/>
          </a:solidFill>
          <a:latin typeface="Arial" panose="020B0604020202020204" pitchFamily="34" charset="0"/>
          <a:ea typeface="+mn-ea"/>
          <a:cs typeface="Arial" panose="020B0604020202020204" pitchFamily="34" charset="0"/>
        </a:defRPr>
      </a:lvl4pPr>
      <a:lvl5pPr marL="0" indent="0" algn="l" defTabSz="5694980" rtl="0" eaLnBrk="1" latinLnBrk="0" hangingPunct="1">
        <a:lnSpc>
          <a:spcPct val="100000"/>
        </a:lnSpc>
        <a:spcBef>
          <a:spcPts val="3115"/>
        </a:spcBef>
        <a:buFont typeface="Arial" panose="020B0604020202020204" pitchFamily="34" charset="0"/>
        <a:buNone/>
        <a:defRPr sz="5650" kern="1200">
          <a:solidFill>
            <a:srgbClr val="000F46"/>
          </a:solidFill>
          <a:latin typeface="Arial" panose="020B0604020202020204" pitchFamily="34" charset="0"/>
          <a:ea typeface="+mn-ea"/>
          <a:cs typeface="Arial" panose="020B0604020202020204" pitchFamily="34" charset="0"/>
        </a:defRPr>
      </a:lvl5pPr>
      <a:lvl6pPr marL="0" indent="0" algn="l" defTabSz="5694980" rtl="0" eaLnBrk="1" latinLnBrk="0" hangingPunct="1">
        <a:lnSpc>
          <a:spcPct val="100000"/>
        </a:lnSpc>
        <a:spcBef>
          <a:spcPts val="3115"/>
        </a:spcBef>
        <a:buFont typeface="Arial" panose="020B0604020202020204" pitchFamily="34" charset="0"/>
        <a:buNone/>
        <a:defRPr sz="5650" kern="1200">
          <a:solidFill>
            <a:schemeClr val="tx1"/>
          </a:solidFill>
          <a:latin typeface="+mn-lt"/>
          <a:ea typeface="+mn-ea"/>
          <a:cs typeface="+mn-cs"/>
        </a:defRPr>
      </a:lvl6pPr>
      <a:lvl7pPr marL="0" indent="0" algn="l" defTabSz="5694980" rtl="0" eaLnBrk="1" latinLnBrk="0" hangingPunct="1">
        <a:lnSpc>
          <a:spcPct val="100000"/>
        </a:lnSpc>
        <a:spcBef>
          <a:spcPts val="3115"/>
        </a:spcBef>
        <a:buFont typeface="Arial" panose="020B0604020202020204" pitchFamily="34" charset="0"/>
        <a:buNone/>
        <a:defRPr sz="5650" kern="1200">
          <a:solidFill>
            <a:schemeClr val="tx1"/>
          </a:solidFill>
          <a:latin typeface="+mn-lt"/>
          <a:ea typeface="+mn-ea"/>
          <a:cs typeface="+mn-cs"/>
        </a:defRPr>
      </a:lvl7pPr>
      <a:lvl8pPr marL="0" indent="0" algn="l" defTabSz="5694980" rtl="0" eaLnBrk="1" latinLnBrk="0" hangingPunct="1">
        <a:lnSpc>
          <a:spcPct val="100000"/>
        </a:lnSpc>
        <a:spcBef>
          <a:spcPts val="3115"/>
        </a:spcBef>
        <a:buFont typeface="Arial" panose="020B0604020202020204" pitchFamily="34" charset="0"/>
        <a:buNone/>
        <a:defRPr sz="5650" kern="1200">
          <a:solidFill>
            <a:schemeClr val="tx1"/>
          </a:solidFill>
          <a:latin typeface="+mn-lt"/>
          <a:ea typeface="+mn-ea"/>
          <a:cs typeface="+mn-cs"/>
        </a:defRPr>
      </a:lvl8pPr>
      <a:lvl9pPr marL="0" indent="0" algn="l" defTabSz="5694980" rtl="0" eaLnBrk="1" latinLnBrk="0" hangingPunct="1">
        <a:lnSpc>
          <a:spcPct val="100000"/>
        </a:lnSpc>
        <a:spcBef>
          <a:spcPts val="3115"/>
        </a:spcBef>
        <a:buFont typeface="Arial" panose="020B0604020202020204" pitchFamily="34" charset="0"/>
        <a:buNone/>
        <a:defRPr sz="5650" kern="1200">
          <a:solidFill>
            <a:schemeClr val="tx1"/>
          </a:solidFill>
          <a:latin typeface="+mn-lt"/>
          <a:ea typeface="+mn-ea"/>
          <a:cs typeface="+mn-cs"/>
        </a:defRPr>
      </a:lvl9pPr>
    </p:bodyStyle>
    <p:otherStyle>
      <a:defPPr>
        <a:defRPr lang="en-US"/>
      </a:defPPr>
      <a:lvl1pPr marL="0" algn="l" defTabSz="5694980" rtl="0" eaLnBrk="1" latinLnBrk="0" hangingPunct="1">
        <a:defRPr sz="11211" kern="1200">
          <a:solidFill>
            <a:schemeClr val="tx1"/>
          </a:solidFill>
          <a:latin typeface="+mn-lt"/>
          <a:ea typeface="+mn-ea"/>
          <a:cs typeface="+mn-cs"/>
        </a:defRPr>
      </a:lvl1pPr>
      <a:lvl2pPr marL="2847498" algn="l" defTabSz="5694980" rtl="0" eaLnBrk="1" latinLnBrk="0" hangingPunct="1">
        <a:defRPr sz="11211" kern="1200">
          <a:solidFill>
            <a:schemeClr val="tx1"/>
          </a:solidFill>
          <a:latin typeface="+mn-lt"/>
          <a:ea typeface="+mn-ea"/>
          <a:cs typeface="+mn-cs"/>
        </a:defRPr>
      </a:lvl2pPr>
      <a:lvl3pPr marL="5694980" algn="l" defTabSz="5694980" rtl="0" eaLnBrk="1" latinLnBrk="0" hangingPunct="1">
        <a:defRPr sz="11211" kern="1200">
          <a:solidFill>
            <a:schemeClr val="tx1"/>
          </a:solidFill>
          <a:latin typeface="+mn-lt"/>
          <a:ea typeface="+mn-ea"/>
          <a:cs typeface="+mn-cs"/>
        </a:defRPr>
      </a:lvl3pPr>
      <a:lvl4pPr marL="8542478" algn="l" defTabSz="5694980" rtl="0" eaLnBrk="1" latinLnBrk="0" hangingPunct="1">
        <a:defRPr sz="11211" kern="1200">
          <a:solidFill>
            <a:schemeClr val="tx1"/>
          </a:solidFill>
          <a:latin typeface="+mn-lt"/>
          <a:ea typeface="+mn-ea"/>
          <a:cs typeface="+mn-cs"/>
        </a:defRPr>
      </a:lvl4pPr>
      <a:lvl5pPr marL="11389969" algn="l" defTabSz="5694980" rtl="0" eaLnBrk="1" latinLnBrk="0" hangingPunct="1">
        <a:defRPr sz="11211" kern="1200">
          <a:solidFill>
            <a:schemeClr val="tx1"/>
          </a:solidFill>
          <a:latin typeface="+mn-lt"/>
          <a:ea typeface="+mn-ea"/>
          <a:cs typeface="+mn-cs"/>
        </a:defRPr>
      </a:lvl5pPr>
      <a:lvl6pPr marL="14237458" algn="l" defTabSz="5694980" rtl="0" eaLnBrk="1" latinLnBrk="0" hangingPunct="1">
        <a:defRPr sz="11211" kern="1200">
          <a:solidFill>
            <a:schemeClr val="tx1"/>
          </a:solidFill>
          <a:latin typeface="+mn-lt"/>
          <a:ea typeface="+mn-ea"/>
          <a:cs typeface="+mn-cs"/>
        </a:defRPr>
      </a:lvl6pPr>
      <a:lvl7pPr marL="17084945" algn="l" defTabSz="5694980" rtl="0" eaLnBrk="1" latinLnBrk="0" hangingPunct="1">
        <a:defRPr sz="11211" kern="1200">
          <a:solidFill>
            <a:schemeClr val="tx1"/>
          </a:solidFill>
          <a:latin typeface="+mn-lt"/>
          <a:ea typeface="+mn-ea"/>
          <a:cs typeface="+mn-cs"/>
        </a:defRPr>
      </a:lvl7pPr>
      <a:lvl8pPr marL="19932440" algn="l" defTabSz="5694980" rtl="0" eaLnBrk="1" latinLnBrk="0" hangingPunct="1">
        <a:defRPr sz="11211" kern="1200">
          <a:solidFill>
            <a:schemeClr val="tx1"/>
          </a:solidFill>
          <a:latin typeface="+mn-lt"/>
          <a:ea typeface="+mn-ea"/>
          <a:cs typeface="+mn-cs"/>
        </a:defRPr>
      </a:lvl8pPr>
      <a:lvl9pPr marL="22779937" algn="l" defTabSz="5694980" rtl="0" eaLnBrk="1" latinLnBrk="0" hangingPunct="1">
        <a:defRPr sz="1121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4FD12-36CE-44DC-87F8-3E4FEEFECC58}"/>
              </a:ext>
            </a:extLst>
          </p:cNvPr>
          <p:cNvSpPr>
            <a:spLocks noGrp="1"/>
          </p:cNvSpPr>
          <p:nvPr>
            <p:ph type="title"/>
          </p:nvPr>
        </p:nvSpPr>
        <p:spPr/>
        <p:txBody>
          <a:bodyPr/>
          <a:lstStyle/>
          <a:p>
            <a:endParaRPr lang="en-AU" dirty="0"/>
          </a:p>
        </p:txBody>
      </p:sp>
      <p:sp>
        <p:nvSpPr>
          <p:cNvPr id="3" name="Text Placeholder 2">
            <a:extLst>
              <a:ext uri="{FF2B5EF4-FFF2-40B4-BE49-F238E27FC236}">
                <a16:creationId xmlns:a16="http://schemas.microsoft.com/office/drawing/2014/main" id="{99865A38-DC2E-46AE-AC02-23EE69328077}"/>
              </a:ext>
            </a:extLst>
          </p:cNvPr>
          <p:cNvSpPr>
            <a:spLocks noGrp="1"/>
          </p:cNvSpPr>
          <p:nvPr>
            <p:ph type="body" sz="quarter" idx="16"/>
          </p:nvPr>
        </p:nvSpPr>
        <p:spPr/>
        <p:txBody>
          <a:bodyPr/>
          <a:lstStyle/>
          <a:p>
            <a:endParaRPr lang="en-AU" dirty="0"/>
          </a:p>
        </p:txBody>
      </p:sp>
      <p:sp>
        <p:nvSpPr>
          <p:cNvPr id="4" name="Text Placeholder 3">
            <a:extLst>
              <a:ext uri="{FF2B5EF4-FFF2-40B4-BE49-F238E27FC236}">
                <a16:creationId xmlns:a16="http://schemas.microsoft.com/office/drawing/2014/main" id="{7EAA5801-0DC9-4BEE-B5B2-4D6507B0BE94}"/>
              </a:ext>
            </a:extLst>
          </p:cNvPr>
          <p:cNvSpPr>
            <a:spLocks noGrp="1"/>
          </p:cNvSpPr>
          <p:nvPr>
            <p:ph type="body" sz="quarter" idx="17"/>
          </p:nvPr>
        </p:nvSpPr>
        <p:spPr/>
        <p:txBody>
          <a:bodyPr/>
          <a:lstStyle/>
          <a:p>
            <a:endParaRPr lang="en-AU" dirty="0"/>
          </a:p>
        </p:txBody>
      </p:sp>
      <p:sp>
        <p:nvSpPr>
          <p:cNvPr id="5" name="Text Placeholder 4">
            <a:extLst>
              <a:ext uri="{FF2B5EF4-FFF2-40B4-BE49-F238E27FC236}">
                <a16:creationId xmlns:a16="http://schemas.microsoft.com/office/drawing/2014/main" id="{F9D6D97D-9B5F-462E-B9F6-F60D15437C44}"/>
              </a:ext>
            </a:extLst>
          </p:cNvPr>
          <p:cNvSpPr>
            <a:spLocks noGrp="1"/>
          </p:cNvSpPr>
          <p:nvPr>
            <p:ph type="body" sz="quarter" idx="20"/>
          </p:nvPr>
        </p:nvSpPr>
        <p:spPr/>
        <p:txBody>
          <a:bodyPr/>
          <a:lstStyle/>
          <a:p>
            <a:endParaRPr lang="en-AU"/>
          </a:p>
        </p:txBody>
      </p:sp>
      <p:sp>
        <p:nvSpPr>
          <p:cNvPr id="6" name="Text Placeholder 5">
            <a:extLst>
              <a:ext uri="{FF2B5EF4-FFF2-40B4-BE49-F238E27FC236}">
                <a16:creationId xmlns:a16="http://schemas.microsoft.com/office/drawing/2014/main" id="{CD1ED3CB-D7B8-4FD8-964F-D1F0C673BA89}"/>
              </a:ext>
            </a:extLst>
          </p:cNvPr>
          <p:cNvSpPr>
            <a:spLocks noGrp="1"/>
          </p:cNvSpPr>
          <p:nvPr>
            <p:ph type="body" sz="quarter" idx="22"/>
          </p:nvPr>
        </p:nvSpPr>
        <p:spPr/>
        <p:txBody>
          <a:bodyPr/>
          <a:lstStyle/>
          <a:p>
            <a:endParaRPr lang="en-AU"/>
          </a:p>
        </p:txBody>
      </p:sp>
      <p:sp>
        <p:nvSpPr>
          <p:cNvPr id="7" name="Text Placeholder 6">
            <a:extLst>
              <a:ext uri="{FF2B5EF4-FFF2-40B4-BE49-F238E27FC236}">
                <a16:creationId xmlns:a16="http://schemas.microsoft.com/office/drawing/2014/main" id="{D5722704-A5F8-4551-BE17-9E0F690C53E3}"/>
              </a:ext>
            </a:extLst>
          </p:cNvPr>
          <p:cNvSpPr>
            <a:spLocks noGrp="1"/>
          </p:cNvSpPr>
          <p:nvPr>
            <p:ph type="body" sz="quarter" idx="23"/>
          </p:nvPr>
        </p:nvSpPr>
        <p:spPr/>
        <p:txBody>
          <a:bodyPr/>
          <a:lstStyle/>
          <a:p>
            <a:endParaRPr lang="en-AU"/>
          </a:p>
        </p:txBody>
      </p:sp>
      <p:sp>
        <p:nvSpPr>
          <p:cNvPr id="8" name="Text Placeholder 7">
            <a:extLst>
              <a:ext uri="{FF2B5EF4-FFF2-40B4-BE49-F238E27FC236}">
                <a16:creationId xmlns:a16="http://schemas.microsoft.com/office/drawing/2014/main" id="{FB4A7E1D-2178-4BF6-85E2-3D75119021E9}"/>
              </a:ext>
            </a:extLst>
          </p:cNvPr>
          <p:cNvSpPr>
            <a:spLocks noGrp="1"/>
          </p:cNvSpPr>
          <p:nvPr>
            <p:ph type="body" sz="quarter" idx="24"/>
          </p:nvPr>
        </p:nvSpPr>
        <p:spPr/>
        <p:txBody>
          <a:bodyPr/>
          <a:lstStyle/>
          <a:p>
            <a:endParaRPr lang="en-AU"/>
          </a:p>
        </p:txBody>
      </p:sp>
      <p:sp>
        <p:nvSpPr>
          <p:cNvPr id="9" name="Text Placeholder 8">
            <a:extLst>
              <a:ext uri="{FF2B5EF4-FFF2-40B4-BE49-F238E27FC236}">
                <a16:creationId xmlns:a16="http://schemas.microsoft.com/office/drawing/2014/main" id="{371366D8-45F6-4D41-8308-D047675FF701}"/>
              </a:ext>
            </a:extLst>
          </p:cNvPr>
          <p:cNvSpPr>
            <a:spLocks noGrp="1"/>
          </p:cNvSpPr>
          <p:nvPr>
            <p:ph type="body" sz="quarter" idx="25"/>
          </p:nvPr>
        </p:nvSpPr>
        <p:spPr/>
        <p:txBody>
          <a:bodyPr/>
          <a:lstStyle/>
          <a:p>
            <a:endParaRPr lang="en-AU"/>
          </a:p>
        </p:txBody>
      </p:sp>
      <p:sp>
        <p:nvSpPr>
          <p:cNvPr id="10" name="Picture Placeholder 9">
            <a:extLst>
              <a:ext uri="{FF2B5EF4-FFF2-40B4-BE49-F238E27FC236}">
                <a16:creationId xmlns:a16="http://schemas.microsoft.com/office/drawing/2014/main" id="{EC56C674-7905-4687-9E9C-2DAC1EEACF46}"/>
              </a:ext>
            </a:extLst>
          </p:cNvPr>
          <p:cNvSpPr>
            <a:spLocks noGrp="1"/>
          </p:cNvSpPr>
          <p:nvPr>
            <p:ph type="pic" sz="quarter" idx="26"/>
          </p:nvPr>
        </p:nvSpPr>
        <p:spPr/>
        <p:txBody>
          <a:bodyPr/>
          <a:lstStyle/>
          <a:p>
            <a:endParaRPr lang="en-AU"/>
          </a:p>
        </p:txBody>
      </p:sp>
      <p:sp>
        <p:nvSpPr>
          <p:cNvPr id="11" name="Picture Placeholder 10">
            <a:extLst>
              <a:ext uri="{FF2B5EF4-FFF2-40B4-BE49-F238E27FC236}">
                <a16:creationId xmlns:a16="http://schemas.microsoft.com/office/drawing/2014/main" id="{5F35E63C-6ACE-4514-A2A3-E9A702BBF5DF}"/>
              </a:ext>
            </a:extLst>
          </p:cNvPr>
          <p:cNvSpPr>
            <a:spLocks noGrp="1"/>
          </p:cNvSpPr>
          <p:nvPr>
            <p:ph type="pic" sz="quarter" idx="28"/>
          </p:nvPr>
        </p:nvSpPr>
        <p:spPr/>
        <p:txBody>
          <a:bodyPr/>
          <a:lstStyle/>
          <a:p>
            <a:endParaRPr lang="en-AU"/>
          </a:p>
        </p:txBody>
      </p:sp>
      <p:sp>
        <p:nvSpPr>
          <p:cNvPr id="12" name="Picture Placeholder 11">
            <a:extLst>
              <a:ext uri="{FF2B5EF4-FFF2-40B4-BE49-F238E27FC236}">
                <a16:creationId xmlns:a16="http://schemas.microsoft.com/office/drawing/2014/main" id="{515A4744-05D2-4A07-BDBD-2DF6CF34F0A1}"/>
              </a:ext>
            </a:extLst>
          </p:cNvPr>
          <p:cNvSpPr>
            <a:spLocks noGrp="1"/>
          </p:cNvSpPr>
          <p:nvPr>
            <p:ph type="pic" sz="quarter" idx="30"/>
          </p:nvPr>
        </p:nvSpPr>
        <p:spPr/>
        <p:txBody>
          <a:bodyPr/>
          <a:lstStyle/>
          <a:p>
            <a:endParaRPr lang="en-AU"/>
          </a:p>
        </p:txBody>
      </p:sp>
      <p:sp>
        <p:nvSpPr>
          <p:cNvPr id="13" name="Text Placeholder 12">
            <a:extLst>
              <a:ext uri="{FF2B5EF4-FFF2-40B4-BE49-F238E27FC236}">
                <a16:creationId xmlns:a16="http://schemas.microsoft.com/office/drawing/2014/main" id="{49D71235-5C89-4F6C-BD7F-5A576D9BEBCF}"/>
              </a:ext>
            </a:extLst>
          </p:cNvPr>
          <p:cNvSpPr>
            <a:spLocks noGrp="1"/>
          </p:cNvSpPr>
          <p:nvPr>
            <p:ph type="body" sz="quarter" idx="31"/>
          </p:nvPr>
        </p:nvSpPr>
        <p:spPr/>
        <p:txBody>
          <a:bodyPr/>
          <a:lstStyle/>
          <a:p>
            <a:endParaRPr lang="en-AU"/>
          </a:p>
        </p:txBody>
      </p:sp>
      <p:sp>
        <p:nvSpPr>
          <p:cNvPr id="14" name="Picture Placeholder 13">
            <a:extLst>
              <a:ext uri="{FF2B5EF4-FFF2-40B4-BE49-F238E27FC236}">
                <a16:creationId xmlns:a16="http://schemas.microsoft.com/office/drawing/2014/main" id="{3AA3769B-C0D7-4E04-A517-DF016F0B13B6}"/>
              </a:ext>
            </a:extLst>
          </p:cNvPr>
          <p:cNvSpPr>
            <a:spLocks noGrp="1"/>
          </p:cNvSpPr>
          <p:nvPr>
            <p:ph type="pic" sz="quarter" idx="33"/>
          </p:nvPr>
        </p:nvSpPr>
        <p:spPr/>
        <p:txBody>
          <a:bodyPr/>
          <a:lstStyle/>
          <a:p>
            <a:endParaRPr lang="en-AU"/>
          </a:p>
        </p:txBody>
      </p:sp>
      <p:sp>
        <p:nvSpPr>
          <p:cNvPr id="15" name="Picture Placeholder 14">
            <a:extLst>
              <a:ext uri="{FF2B5EF4-FFF2-40B4-BE49-F238E27FC236}">
                <a16:creationId xmlns:a16="http://schemas.microsoft.com/office/drawing/2014/main" id="{B656573D-BC02-4F5C-9E45-F65E57A03DD3}"/>
              </a:ext>
            </a:extLst>
          </p:cNvPr>
          <p:cNvSpPr>
            <a:spLocks noGrp="1"/>
          </p:cNvSpPr>
          <p:nvPr>
            <p:ph type="pic" sz="quarter" idx="34"/>
          </p:nvPr>
        </p:nvSpPr>
        <p:spPr/>
        <p:txBody>
          <a:bodyPr/>
          <a:lstStyle/>
          <a:p>
            <a:endParaRPr lang="en-AU"/>
          </a:p>
        </p:txBody>
      </p:sp>
    </p:spTree>
    <p:extLst>
      <p:ext uri="{BB962C8B-B14F-4D97-AF65-F5344CB8AC3E}">
        <p14:creationId xmlns:p14="http://schemas.microsoft.com/office/powerpoint/2010/main" val="961449887"/>
      </p:ext>
    </p:extLst>
  </p:cSld>
  <p:clrMapOvr>
    <a:masterClrMapping/>
  </p:clrMapOvr>
</p:sld>
</file>

<file path=ppt/theme/theme1.xml><?xml version="1.0" encoding="utf-8"?>
<a:theme xmlns:a="http://schemas.openxmlformats.org/drawingml/2006/main" name="University of Melbourne">
  <a:themeElements>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Poster template-Portrait A0" id="{B149DADC-82AD-4692-A55E-93155454C87C}" vid="{508E76A9-FE9D-4217-A655-2A31A795FA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0587B3DF38F4488677539C56FC59F2" ma:contentTypeVersion="6" ma:contentTypeDescription="Create a new document." ma:contentTypeScope="" ma:versionID="6af265a8ae2a70842a0eec47fce09676">
  <xsd:schema xmlns:xsd="http://www.w3.org/2001/XMLSchema" xmlns:xs="http://www.w3.org/2001/XMLSchema" xmlns:p="http://schemas.microsoft.com/office/2006/metadata/properties" xmlns:ns2="aab03ba7-8c0a-4913-b91f-a159118868ae" xmlns:ns3="dd87ab1a-5186-4686-a9d9-216227c95f91" targetNamespace="http://schemas.microsoft.com/office/2006/metadata/properties" ma:root="true" ma:fieldsID="4f509599177a7e01caa1406b0cf10f2d" ns2:_="" ns3:_="">
    <xsd:import namespace="aab03ba7-8c0a-4913-b91f-a159118868ae"/>
    <xsd:import namespace="dd87ab1a-5186-4686-a9d9-216227c95f9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b03ba7-8c0a-4913-b91f-a159118868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d87ab1a-5186-4686-a9d9-216227c95f9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DC0559-4927-4A3D-AC00-8C38168A6746}">
  <ds:schemaRef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aab03ba7-8c0a-4913-b91f-a159118868ae"/>
    <ds:schemaRef ds:uri="http://purl.org/dc/elements/1.1/"/>
    <ds:schemaRef ds:uri="dd87ab1a-5186-4686-a9d9-216227c95f91"/>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B846AC71-4FF0-4201-8FB6-1C2375A2237D}">
  <ds:schemaRefs>
    <ds:schemaRef ds:uri="http://schemas.microsoft.com/sharepoint/v3/contenttype/forms"/>
  </ds:schemaRefs>
</ds:datastoreItem>
</file>

<file path=customXml/itemProps3.xml><?xml version="1.0" encoding="utf-8"?>
<ds:datastoreItem xmlns:ds="http://schemas.openxmlformats.org/officeDocument/2006/customXml" ds:itemID="{E0AABD03-EFD8-41AC-876A-6FF7B533DB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b03ba7-8c0a-4913-b91f-a159118868ae"/>
    <ds:schemaRef ds:uri="dd87ab1a-5186-4686-a9d9-216227c95f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UoM-PowerPoint-Poster-template-Portrait-A0</Template>
  <TotalTime>22</TotalTime>
  <Words>0</Words>
  <Application>Microsoft Macintosh PowerPoint</Application>
  <PresentationFormat>Custom</PresentationFormat>
  <Paragraphs>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Georgia</vt:lpstr>
      <vt:lpstr>University of Melbourne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Lee</dc:creator>
  <cp:lastModifiedBy>Anita La Rosa</cp:lastModifiedBy>
  <cp:revision>3</cp:revision>
  <dcterms:created xsi:type="dcterms:W3CDTF">2024-06-07T08:20:06Z</dcterms:created>
  <dcterms:modified xsi:type="dcterms:W3CDTF">2026-08-26T00:52:43Z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0x010100700587B3DF38F4488677539C56FC59F2</vt:lpwstr>
  </property>
</Properties>
</file>